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6"/>
  </p:notesMasterIdLst>
  <p:sldIdLst>
    <p:sldId id="349" r:id="rId4"/>
    <p:sldId id="347" r:id="rId5"/>
    <p:sldId id="348" r:id="rId6"/>
    <p:sldId id="259" r:id="rId7"/>
    <p:sldId id="297" r:id="rId8"/>
    <p:sldId id="260" r:id="rId9"/>
    <p:sldId id="309" r:id="rId10"/>
    <p:sldId id="298" r:id="rId11"/>
    <p:sldId id="312" r:id="rId12"/>
    <p:sldId id="311" r:id="rId13"/>
    <p:sldId id="307" r:id="rId14"/>
    <p:sldId id="352" r:id="rId15"/>
    <p:sldId id="315" r:id="rId16"/>
    <p:sldId id="313" r:id="rId17"/>
    <p:sldId id="316" r:id="rId18"/>
    <p:sldId id="353" r:id="rId19"/>
    <p:sldId id="354" r:id="rId20"/>
    <p:sldId id="355" r:id="rId21"/>
    <p:sldId id="356" r:id="rId22"/>
    <p:sldId id="357" r:id="rId23"/>
    <p:sldId id="358" r:id="rId24"/>
    <p:sldId id="359" r:id="rId25"/>
    <p:sldId id="360" r:id="rId26"/>
    <p:sldId id="361" r:id="rId27"/>
    <p:sldId id="362" r:id="rId28"/>
    <p:sldId id="364" r:id="rId29"/>
    <p:sldId id="365" r:id="rId30"/>
    <p:sldId id="366" r:id="rId31"/>
    <p:sldId id="367" r:id="rId32"/>
    <p:sldId id="368" r:id="rId33"/>
    <p:sldId id="323" r:id="rId34"/>
    <p:sldId id="31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192"/>
    <a:srgbClr val="F36523"/>
    <a:srgbClr val="89D01A"/>
    <a:srgbClr val="8BC800"/>
    <a:srgbClr val="2BCA06"/>
    <a:srgbClr val="94DB18"/>
    <a:srgbClr val="97DC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14" d="100"/>
          <a:sy n="114" d="100"/>
        </p:scale>
        <p:origin x="474" y="1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4/27/2021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8357B3-2E34-4F39-B756-E299CFBDC402}"/>
              </a:ext>
            </a:extLst>
          </p:cNvPr>
          <p:cNvSpPr/>
          <p:nvPr userDrawn="1"/>
        </p:nvSpPr>
        <p:spPr>
          <a:xfrm flipV="1">
            <a:off x="0" y="0"/>
            <a:ext cx="12192000" cy="3789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2">
            <a:extLst>
              <a:ext uri="{FF2B5EF4-FFF2-40B4-BE49-F238E27FC236}">
                <a16:creationId xmlns:a16="http://schemas.microsoft.com/office/drawing/2014/main" id="{320A1D73-105E-4E5D-BD00-75D42F04E752}"/>
              </a:ext>
            </a:extLst>
          </p:cNvPr>
          <p:cNvGrpSpPr/>
          <p:nvPr userDrawn="1"/>
        </p:nvGrpSpPr>
        <p:grpSpPr>
          <a:xfrm>
            <a:off x="1457580" y="1983192"/>
            <a:ext cx="4076388" cy="2239699"/>
            <a:chOff x="-548507" y="477868"/>
            <a:chExt cx="11570449" cy="6357177"/>
          </a:xfrm>
        </p:grpSpPr>
        <p:sp>
          <p:nvSpPr>
            <p:cNvPr id="4" name="Freeform: Shape 3">
              <a:extLst>
                <a:ext uri="{FF2B5EF4-FFF2-40B4-BE49-F238E27FC236}">
                  <a16:creationId xmlns:a16="http://schemas.microsoft.com/office/drawing/2014/main" id="{027DBBCB-4401-44ED-920A-12E7269E80B6}"/>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D0B6B57-56F4-406C-9CA7-A4CA5B11C797}"/>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3B956E-5D66-4307-A2E7-E9FA5B539907}"/>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5EE92CA-899F-425C-A63B-36E12A1AA71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8E0223-7544-400B-B4F2-41100156658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BC178527-EF95-4555-A5A4-23AE7F861844}"/>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D4E21D9A-AF31-4321-8ADB-4A220FB2662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CAD8977-4D75-4764-848B-BF5A1E80844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9DC0C7F0-18B7-478F-8D82-246AACAEF1E9}"/>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72075E2C-D5F3-4994-8282-97D13D60859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85D545D-D0E2-4968-9CEC-9F84CB82E84B}"/>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8A92790C-9439-4EAE-B4F7-C353D5D1A46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A7BAAF6B-FFDB-4CB4-850F-EB1CE4E4F138}"/>
              </a:ext>
            </a:extLst>
          </p:cNvPr>
          <p:cNvGrpSpPr/>
          <p:nvPr userDrawn="1"/>
        </p:nvGrpSpPr>
        <p:grpSpPr>
          <a:xfrm>
            <a:off x="6680577" y="1989916"/>
            <a:ext cx="4076388" cy="2239699"/>
            <a:chOff x="-548507" y="477868"/>
            <a:chExt cx="11570449" cy="6357177"/>
          </a:xfrm>
        </p:grpSpPr>
        <p:sp>
          <p:nvSpPr>
            <p:cNvPr id="17" name="Freeform: Shape 16">
              <a:extLst>
                <a:ext uri="{FF2B5EF4-FFF2-40B4-BE49-F238E27FC236}">
                  <a16:creationId xmlns:a16="http://schemas.microsoft.com/office/drawing/2014/main" id="{DE329497-4227-440D-98C7-6DCA3B2A7BC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C0F191-F14A-4820-A6C6-CBCDEF9CFAC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8A2B80-9D49-448D-BD5F-E304755EF67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0C0C66C-E1A9-4BFB-AF95-918B0BBE6EA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DEDF813-7532-47B9-8AC1-5CB1835840E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353EDB8C-3C97-404A-819A-F86077A38106}"/>
                </a:ext>
              </a:extLst>
            </p:cNvPr>
            <p:cNvGrpSpPr/>
            <p:nvPr/>
          </p:nvGrpSpPr>
          <p:grpSpPr>
            <a:xfrm>
              <a:off x="1606" y="6382978"/>
              <a:ext cx="413937" cy="115242"/>
              <a:chOff x="5955" y="6353672"/>
              <a:chExt cx="413937" cy="115242"/>
            </a:xfrm>
          </p:grpSpPr>
          <p:sp>
            <p:nvSpPr>
              <p:cNvPr id="27" name="Rectangle: Rounded Corners 26">
                <a:extLst>
                  <a:ext uri="{FF2B5EF4-FFF2-40B4-BE49-F238E27FC236}">
                    <a16:creationId xmlns:a16="http://schemas.microsoft.com/office/drawing/2014/main" id="{5FF7EFF3-9E63-44EF-82BD-BF61948E594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856CE1D4-4324-46B5-9862-4ACBD471BC9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ACA75A2-3BBB-415E-83C9-CDB1341DD134}"/>
                </a:ext>
              </a:extLst>
            </p:cNvPr>
            <p:cNvGrpSpPr/>
            <p:nvPr/>
          </p:nvGrpSpPr>
          <p:grpSpPr>
            <a:xfrm>
              <a:off x="9855291" y="6381600"/>
              <a:ext cx="885989" cy="115242"/>
              <a:chOff x="5955" y="6353672"/>
              <a:chExt cx="413937" cy="115242"/>
            </a:xfrm>
          </p:grpSpPr>
          <p:sp>
            <p:nvSpPr>
              <p:cNvPr id="25" name="Rectangle: Rounded Corners 24">
                <a:extLst>
                  <a:ext uri="{FF2B5EF4-FFF2-40B4-BE49-F238E27FC236}">
                    <a16:creationId xmlns:a16="http://schemas.microsoft.com/office/drawing/2014/main" id="{9387AC2E-20CE-4BBF-9978-D95C6D16ACA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753F6ED-377B-494A-9591-28D212149747}"/>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23">
              <a:extLst>
                <a:ext uri="{FF2B5EF4-FFF2-40B4-BE49-F238E27FC236}">
                  <a16:creationId xmlns:a16="http://schemas.microsoft.com/office/drawing/2014/main" id="{77FB95D9-A3ED-416B-A272-948BBFD8850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9" name="그림 개체 틀 2">
            <a:extLst>
              <a:ext uri="{FF2B5EF4-FFF2-40B4-BE49-F238E27FC236}">
                <a16:creationId xmlns:a16="http://schemas.microsoft.com/office/drawing/2014/main" id="{BEEB3C91-BF69-4AA6-9705-3AA5D7BF45FE}"/>
              </a:ext>
            </a:extLst>
          </p:cNvPr>
          <p:cNvSpPr>
            <a:spLocks noGrp="1"/>
          </p:cNvSpPr>
          <p:nvPr>
            <p:ph type="pic" sz="quarter" idx="10" hasCustomPrompt="1"/>
          </p:nvPr>
        </p:nvSpPr>
        <p:spPr>
          <a:xfrm>
            <a:off x="2005255" y="2088314"/>
            <a:ext cx="2985423" cy="181415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0" name="그림 개체 틀 2">
            <a:extLst>
              <a:ext uri="{FF2B5EF4-FFF2-40B4-BE49-F238E27FC236}">
                <a16:creationId xmlns:a16="http://schemas.microsoft.com/office/drawing/2014/main" id="{AEEB2A20-AC20-464C-ABB5-FE1AF559697B}"/>
              </a:ext>
            </a:extLst>
          </p:cNvPr>
          <p:cNvSpPr>
            <a:spLocks noGrp="1"/>
          </p:cNvSpPr>
          <p:nvPr>
            <p:ph type="pic" sz="quarter" idx="11" hasCustomPrompt="1"/>
          </p:nvPr>
        </p:nvSpPr>
        <p:spPr>
          <a:xfrm>
            <a:off x="7228252" y="2088314"/>
            <a:ext cx="2985423" cy="181415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1" name="Text Placeholder 9">
            <a:extLst>
              <a:ext uri="{FF2B5EF4-FFF2-40B4-BE49-F238E27FC236}">
                <a16:creationId xmlns:a16="http://schemas.microsoft.com/office/drawing/2014/main" id="{B0E0310D-BC06-45A0-91EE-F18CBFD6277E}"/>
              </a:ext>
            </a:extLst>
          </p:cNvPr>
          <p:cNvSpPr>
            <a:spLocks noGrp="1"/>
          </p:cNvSpPr>
          <p:nvPr>
            <p:ph type="body" sz="quarter" idx="12"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70090D03-6616-43B0-9ED5-58F40ABE2547}"/>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7C275FF9-FACB-41D3-82C5-4B49C0F013B9}"/>
              </a:ext>
            </a:extLst>
          </p:cNvPr>
          <p:cNvSpPr>
            <a:spLocks noGrp="1"/>
          </p:cNvSpPr>
          <p:nvPr>
            <p:ph type="pic" idx="15" hasCustomPrompt="1"/>
          </p:nvPr>
        </p:nvSpPr>
        <p:spPr>
          <a:xfrm>
            <a:off x="3650190" y="1657274"/>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CDE673F4-2E5F-4E41-BFDF-907F90E32962}"/>
              </a:ext>
            </a:extLst>
          </p:cNvPr>
          <p:cNvSpPr>
            <a:spLocks noGrp="1"/>
          </p:cNvSpPr>
          <p:nvPr>
            <p:ph type="pic" idx="16" hasCustomPrompt="1"/>
          </p:nvPr>
        </p:nvSpPr>
        <p:spPr>
          <a:xfrm>
            <a:off x="6403397" y="1657274"/>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ED7AE57D-7CC1-4AD1-A247-88D61476160E}"/>
              </a:ext>
            </a:extLst>
          </p:cNvPr>
          <p:cNvSpPr>
            <a:spLocks noGrp="1"/>
          </p:cNvSpPr>
          <p:nvPr>
            <p:ph type="pic" idx="17" hasCustomPrompt="1"/>
          </p:nvPr>
        </p:nvSpPr>
        <p:spPr>
          <a:xfrm>
            <a:off x="9156603" y="1657274"/>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EB9B0FC-870B-49B2-B6FB-FE7F626B1033}"/>
              </a:ext>
            </a:extLst>
          </p:cNvPr>
          <p:cNvSpPr>
            <a:spLocks noGrp="1"/>
          </p:cNvSpPr>
          <p:nvPr>
            <p:ph type="pic" idx="18" hasCustomPrompt="1"/>
          </p:nvPr>
        </p:nvSpPr>
        <p:spPr>
          <a:xfrm>
            <a:off x="896983" y="1657274"/>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0" y="0"/>
            <a:ext cx="5638800" cy="6858000"/>
          </a:xfrm>
          <a:prstGeom prst="rect">
            <a:avLst/>
          </a:prstGeom>
          <a:solidFill>
            <a:schemeClr val="bg1">
              <a:lumMod val="95000"/>
            </a:schemeClr>
          </a:solidFill>
          <a:ln w="152400">
            <a:noFill/>
          </a:ln>
          <a:effectLst/>
        </p:spPr>
        <p:txBody>
          <a:bodyPr lIns="365760" anchor="ctr"/>
          <a:lstStyle>
            <a:lvl1pPr marL="0" indent="0" algn="l">
              <a:buFontTx/>
              <a:buNone/>
              <a:defRPr sz="1400">
                <a:solidFill>
                  <a:schemeClr val="tx1">
                    <a:lumMod val="75000"/>
                    <a:lumOff val="25000"/>
                  </a:schemeClr>
                </a:solidFill>
              </a:defRPr>
            </a:lvl1pPr>
          </a:lstStyle>
          <a:p>
            <a:r>
              <a:rPr lang="en-US" altLang="ko-KR" dirty="0"/>
              <a:t>Place Your Picture Here </a:t>
            </a:r>
          </a:p>
          <a:p>
            <a:r>
              <a:rPr lang="en-US" altLang="ko-KR" dirty="0"/>
              <a:t>And Sand Back</a:t>
            </a:r>
            <a:endParaRPr lang="ko-KR" altLang="en-US" dirty="0"/>
          </a:p>
        </p:txBody>
      </p:sp>
      <p:sp>
        <p:nvSpPr>
          <p:cNvPr id="7" name="그림 개체 틀 2">
            <a:extLst>
              <a:ext uri="{FF2B5EF4-FFF2-40B4-BE49-F238E27FC236}">
                <a16:creationId xmlns:a16="http://schemas.microsoft.com/office/drawing/2014/main" id="{6033F2F0-7D0F-4B5D-8E37-7C30E5A5D26E}"/>
              </a:ext>
            </a:extLst>
          </p:cNvPr>
          <p:cNvSpPr>
            <a:spLocks noGrp="1"/>
          </p:cNvSpPr>
          <p:nvPr>
            <p:ph type="pic" sz="quarter" idx="11" hasCustomPrompt="1"/>
          </p:nvPr>
        </p:nvSpPr>
        <p:spPr>
          <a:xfrm>
            <a:off x="7548561" y="477308"/>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40B2EF10-A0C4-401E-8AA6-CF7463C59568}"/>
              </a:ext>
            </a:extLst>
          </p:cNvPr>
          <p:cNvSpPr>
            <a:spLocks noGrp="1"/>
          </p:cNvSpPr>
          <p:nvPr>
            <p:ph type="pic" sz="quarter" idx="12" hasCustomPrompt="1"/>
          </p:nvPr>
        </p:nvSpPr>
        <p:spPr>
          <a:xfrm>
            <a:off x="7548561" y="3648856"/>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226322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C5F11EE-6599-4EE8-9635-5386935467E5}"/>
              </a:ext>
            </a:extLst>
          </p:cNvPr>
          <p:cNvGrpSpPr/>
          <p:nvPr userDrawn="1"/>
        </p:nvGrpSpPr>
        <p:grpSpPr>
          <a:xfrm>
            <a:off x="4934692" y="1876590"/>
            <a:ext cx="2297808" cy="4039426"/>
            <a:chOff x="445712" y="1449040"/>
            <a:chExt cx="2113018" cy="3924176"/>
          </a:xfrm>
        </p:grpSpPr>
        <p:sp>
          <p:nvSpPr>
            <p:cNvPr id="3" name="Rounded Rectangle 5">
              <a:extLst>
                <a:ext uri="{FF2B5EF4-FFF2-40B4-BE49-F238E27FC236}">
                  <a16:creationId xmlns:a16="http://schemas.microsoft.com/office/drawing/2014/main" id="{1DFBAA1A-A097-491A-AD06-5325C8670C7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6">
              <a:extLst>
                <a:ext uri="{FF2B5EF4-FFF2-40B4-BE49-F238E27FC236}">
                  <a16:creationId xmlns:a16="http://schemas.microsoft.com/office/drawing/2014/main" id="{6029E473-2071-4803-A8F4-17B7CDA8FA8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7">
              <a:extLst>
                <a:ext uri="{FF2B5EF4-FFF2-40B4-BE49-F238E27FC236}">
                  <a16:creationId xmlns:a16="http://schemas.microsoft.com/office/drawing/2014/main" id="{4AEF078B-F6E3-4B65-ACF1-AF9422CF21C6}"/>
                </a:ext>
              </a:extLst>
            </p:cNvPr>
            <p:cNvGrpSpPr/>
            <p:nvPr userDrawn="1"/>
          </p:nvGrpSpPr>
          <p:grpSpPr>
            <a:xfrm>
              <a:off x="1407705" y="5045834"/>
              <a:ext cx="211967" cy="211967"/>
              <a:chOff x="1549420" y="5712364"/>
              <a:chExt cx="312583" cy="312583"/>
            </a:xfrm>
          </p:grpSpPr>
          <p:sp>
            <p:nvSpPr>
              <p:cNvPr id="6" name="Oval 8">
                <a:extLst>
                  <a:ext uri="{FF2B5EF4-FFF2-40B4-BE49-F238E27FC236}">
                    <a16:creationId xmlns:a16="http://schemas.microsoft.com/office/drawing/2014/main" id="{69F4797F-2F94-405A-8428-3EC22B58449F}"/>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10">
                <a:extLst>
                  <a:ext uri="{FF2B5EF4-FFF2-40B4-BE49-F238E27FC236}">
                    <a16:creationId xmlns:a16="http://schemas.microsoft.com/office/drawing/2014/main" id="{AFD20A30-03F4-4B69-8633-D3B8477EB217}"/>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542B02DD-4EDE-4522-9A61-986E7528E177}"/>
              </a:ext>
            </a:extLst>
          </p:cNvPr>
          <p:cNvSpPr>
            <a:spLocks noGrp="1"/>
          </p:cNvSpPr>
          <p:nvPr>
            <p:ph type="pic" idx="11" hasCustomPrompt="1"/>
          </p:nvPr>
        </p:nvSpPr>
        <p:spPr>
          <a:xfrm>
            <a:off x="5075352" y="2234767"/>
            <a:ext cx="2041298" cy="3236819"/>
          </a:xfrm>
          <a:prstGeom prst="rect">
            <a:avLst/>
          </a:prstGeom>
          <a:solidFill>
            <a:schemeClr val="bg1">
              <a:lumMod val="95000"/>
            </a:schemeClr>
          </a:solidFill>
          <a:ln w="12700">
            <a:noFill/>
          </a:ln>
        </p:spPr>
        <p:txBody>
          <a:bodyPr anchor="ctr"/>
          <a:lstStyle>
            <a:lvl1pPr marL="0" indent="0" algn="ctr">
              <a:buNone/>
              <a:defRPr sz="1400" b="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9" name="Text Placeholder 9">
            <a:extLst>
              <a:ext uri="{FF2B5EF4-FFF2-40B4-BE49-F238E27FC236}">
                <a16:creationId xmlns:a16="http://schemas.microsoft.com/office/drawing/2014/main" id="{13D4E7D2-26F4-457E-8E14-780B82CDE4C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0" name="Picture Placeholder 2">
            <a:extLst>
              <a:ext uri="{FF2B5EF4-FFF2-40B4-BE49-F238E27FC236}">
                <a16:creationId xmlns:a16="http://schemas.microsoft.com/office/drawing/2014/main" id="{46207BAF-BD62-487A-8475-7C750FC5A7DD}"/>
              </a:ext>
            </a:extLst>
          </p:cNvPr>
          <p:cNvSpPr>
            <a:spLocks noGrp="1"/>
          </p:cNvSpPr>
          <p:nvPr>
            <p:ph type="pic" idx="12" hasCustomPrompt="1"/>
          </p:nvPr>
        </p:nvSpPr>
        <p:spPr>
          <a:xfrm>
            <a:off x="2802353" y="2234764"/>
            <a:ext cx="2041298" cy="3236819"/>
          </a:xfrm>
          <a:prstGeom prst="rect">
            <a:avLst/>
          </a:prstGeom>
          <a:solidFill>
            <a:schemeClr val="bg1">
              <a:lumMod val="95000"/>
            </a:schemeClr>
          </a:solidFill>
          <a:ln w="12700">
            <a:noFill/>
          </a:ln>
        </p:spPr>
        <p:txBody>
          <a:bodyPr anchor="ctr"/>
          <a:lstStyle>
            <a:lvl1pPr marL="0" indent="0" algn="ctr">
              <a:buNone/>
              <a:defRPr sz="1400" b="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1" name="Picture Placeholder 2">
            <a:extLst>
              <a:ext uri="{FF2B5EF4-FFF2-40B4-BE49-F238E27FC236}">
                <a16:creationId xmlns:a16="http://schemas.microsoft.com/office/drawing/2014/main" id="{3A4D91E6-8283-4C22-9E1A-C3BC16792543}"/>
              </a:ext>
            </a:extLst>
          </p:cNvPr>
          <p:cNvSpPr>
            <a:spLocks noGrp="1"/>
          </p:cNvSpPr>
          <p:nvPr>
            <p:ph type="pic" idx="13" hasCustomPrompt="1"/>
          </p:nvPr>
        </p:nvSpPr>
        <p:spPr>
          <a:xfrm>
            <a:off x="529354" y="2234764"/>
            <a:ext cx="2041298" cy="3236819"/>
          </a:xfrm>
          <a:prstGeom prst="rect">
            <a:avLst/>
          </a:prstGeom>
          <a:solidFill>
            <a:schemeClr val="bg1">
              <a:lumMod val="95000"/>
            </a:schemeClr>
          </a:solidFill>
          <a:ln w="12700">
            <a:noFill/>
          </a:ln>
        </p:spPr>
        <p:txBody>
          <a:bodyPr anchor="ctr"/>
          <a:lstStyle>
            <a:lvl1pPr marL="0" indent="0" algn="ctr">
              <a:buNone/>
              <a:defRPr sz="1400" b="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2" name="Picture Placeholder 2">
            <a:extLst>
              <a:ext uri="{FF2B5EF4-FFF2-40B4-BE49-F238E27FC236}">
                <a16:creationId xmlns:a16="http://schemas.microsoft.com/office/drawing/2014/main" id="{4C6F000E-F7A9-4BCD-92D9-6FC81D765DED}"/>
              </a:ext>
            </a:extLst>
          </p:cNvPr>
          <p:cNvSpPr>
            <a:spLocks noGrp="1"/>
          </p:cNvSpPr>
          <p:nvPr>
            <p:ph type="pic" idx="14" hasCustomPrompt="1"/>
          </p:nvPr>
        </p:nvSpPr>
        <p:spPr>
          <a:xfrm>
            <a:off x="9621348" y="2234764"/>
            <a:ext cx="2041298" cy="3236819"/>
          </a:xfrm>
          <a:prstGeom prst="rect">
            <a:avLst/>
          </a:prstGeom>
          <a:solidFill>
            <a:schemeClr val="bg1">
              <a:lumMod val="95000"/>
            </a:schemeClr>
          </a:solidFill>
          <a:ln w="12700">
            <a:noFill/>
          </a:ln>
        </p:spPr>
        <p:txBody>
          <a:bodyPr anchor="ctr"/>
          <a:lstStyle>
            <a:lvl1pPr marL="0" indent="0" algn="ctr">
              <a:buNone/>
              <a:defRPr sz="1400" b="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3" name="Picture Placeholder 2">
            <a:extLst>
              <a:ext uri="{FF2B5EF4-FFF2-40B4-BE49-F238E27FC236}">
                <a16:creationId xmlns:a16="http://schemas.microsoft.com/office/drawing/2014/main" id="{5F1ACAB3-51BE-4E70-873B-1F132DCDBC6E}"/>
              </a:ext>
            </a:extLst>
          </p:cNvPr>
          <p:cNvSpPr>
            <a:spLocks noGrp="1"/>
          </p:cNvSpPr>
          <p:nvPr>
            <p:ph type="pic" idx="15" hasCustomPrompt="1"/>
          </p:nvPr>
        </p:nvSpPr>
        <p:spPr>
          <a:xfrm>
            <a:off x="7348350" y="2234764"/>
            <a:ext cx="2041298" cy="3236819"/>
          </a:xfrm>
          <a:prstGeom prst="rect">
            <a:avLst/>
          </a:prstGeom>
          <a:solidFill>
            <a:schemeClr val="bg1">
              <a:lumMod val="95000"/>
            </a:schemeClr>
          </a:solidFill>
          <a:ln w="12700">
            <a:noFill/>
          </a:ln>
        </p:spPr>
        <p:txBody>
          <a:bodyPr anchor="ctr"/>
          <a:lstStyle>
            <a:lvl1pPr marL="0" indent="0" algn="ctr">
              <a:buNone/>
              <a:defRPr sz="1400" b="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79" r:id="rId7"/>
    <p:sldLayoutId id="2147483680" r:id="rId8"/>
    <p:sldLayoutId id="2147483682" r:id="rId9"/>
    <p:sldLayoutId id="2147483683" r:id="rId10"/>
    <p:sldLayoutId id="2147483684" r:id="rId11"/>
    <p:sldLayoutId id="2147483686"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theprint.in/india/delhi-govt-to-spray-bio-decomposer-from-11-october-to-prevent-stubble-burning/518018/"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7A9105-E1F8-4105-8015-F5C0CB8685FD}"/>
              </a:ext>
            </a:extLst>
          </p:cNvPr>
          <p:cNvSpPr/>
          <p:nvPr/>
        </p:nvSpPr>
        <p:spPr>
          <a:xfrm>
            <a:off x="753978" y="497304"/>
            <a:ext cx="10924675" cy="92333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91440" tIns="45720" rIns="91440" bIns="45720">
            <a:spAutoFit/>
          </a:bodyPr>
          <a:lstStyle/>
          <a:p>
            <a:pPr algn="ctr"/>
            <a:r>
              <a:rPr lang="en-US" sz="5400" b="0" cap="none" spc="0" dirty="0">
                <a:ln w="0"/>
                <a:solidFill>
                  <a:srgbClr val="2E3192"/>
                </a:solidFill>
                <a:effectLst>
                  <a:reflection blurRad="6350" stA="53000" endA="300" endPos="35500" dir="5400000" sy="-90000" algn="bl" rotWithShape="0"/>
                </a:effectLst>
                <a:latin typeface="EucrosiaUPC" panose="02020603050405020304" pitchFamily="18" charset="-34"/>
                <a:cs typeface="EucrosiaUPC" panose="02020603050405020304" pitchFamily="18" charset="-34"/>
              </a:rPr>
              <a:t>CASE STUDY OF AIR POLLUTION IN </a:t>
            </a:r>
            <a:r>
              <a:rPr lang="en-US" sz="5400" dirty="0">
                <a:ln w="0"/>
                <a:solidFill>
                  <a:srgbClr val="2E3192"/>
                </a:solidFill>
                <a:effectLst>
                  <a:reflection blurRad="6350" stA="53000" endA="300" endPos="35500" dir="5400000" sy="-90000" algn="bl" rotWithShape="0"/>
                </a:effectLst>
                <a:latin typeface="EucrosiaUPC" panose="02020603050405020304" pitchFamily="18" charset="-34"/>
                <a:cs typeface="EucrosiaUPC" panose="02020603050405020304" pitchFamily="18" charset="-34"/>
              </a:rPr>
              <a:t>DELHI</a:t>
            </a:r>
            <a:r>
              <a:rPr lang="en-US" sz="5400" b="0" cap="none" spc="0" dirty="0">
                <a:ln w="0"/>
                <a:solidFill>
                  <a:srgbClr val="2E3192"/>
                </a:solidFill>
                <a:effectLst>
                  <a:reflection blurRad="6350" stA="53000" endA="300" endPos="35500" dir="5400000" sy="-90000" algn="bl" rotWithShape="0"/>
                </a:effectLst>
                <a:latin typeface="EucrosiaUPC" panose="02020603050405020304" pitchFamily="18" charset="-34"/>
                <a:cs typeface="EucrosiaUPC" panose="02020603050405020304" pitchFamily="18" charset="-34"/>
              </a:rPr>
              <a:t> </a:t>
            </a:r>
          </a:p>
        </p:txBody>
      </p:sp>
      <p:sp>
        <p:nvSpPr>
          <p:cNvPr id="7" name="TextBox 6">
            <a:extLst>
              <a:ext uri="{FF2B5EF4-FFF2-40B4-BE49-F238E27FC236}">
                <a16:creationId xmlns:a16="http://schemas.microsoft.com/office/drawing/2014/main" id="{4BDB28DB-3A6D-4E9C-AC2E-B5E8B7BB6EF0}"/>
              </a:ext>
            </a:extLst>
          </p:cNvPr>
          <p:cNvSpPr txBox="1"/>
          <p:nvPr/>
        </p:nvSpPr>
        <p:spPr>
          <a:xfrm>
            <a:off x="753978" y="2274838"/>
            <a:ext cx="3785937" cy="2308324"/>
          </a:xfrm>
          <a:prstGeom prst="rect">
            <a:avLst/>
          </a:prstGeom>
          <a:noFill/>
          <a:ln w="9525" cap="flat" cmpd="sng" algn="ctr">
            <a:solidFill>
              <a:srgbClr val="2E319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400" dirty="0">
                <a:solidFill>
                  <a:srgbClr val="F36523"/>
                </a:solidFill>
                <a:latin typeface="Times New Roman" panose="02020603050405020304" pitchFamily="18" charset="0"/>
                <a:cs typeface="Times New Roman" panose="02020603050405020304" pitchFamily="18" charset="0"/>
              </a:rPr>
              <a:t>PRESENTED BY:</a:t>
            </a:r>
          </a:p>
          <a:p>
            <a:r>
              <a:rPr lang="en-US" sz="2400" dirty="0">
                <a:solidFill>
                  <a:srgbClr val="F36523"/>
                </a:solidFill>
                <a:latin typeface="Times New Roman" panose="02020603050405020304" pitchFamily="18" charset="0"/>
                <a:cs typeface="Times New Roman" panose="02020603050405020304" pitchFamily="18" charset="0"/>
              </a:rPr>
              <a:t>NITIWIT KULDILOKE</a:t>
            </a:r>
          </a:p>
          <a:p>
            <a:r>
              <a:rPr lang="en-US" sz="2400" dirty="0">
                <a:solidFill>
                  <a:srgbClr val="F36523"/>
                </a:solidFill>
                <a:latin typeface="Times New Roman" panose="02020603050405020304" pitchFamily="18" charset="0"/>
                <a:cs typeface="Times New Roman" panose="02020603050405020304" pitchFamily="18" charset="0"/>
              </a:rPr>
              <a:t>2K19/CO/263</a:t>
            </a:r>
          </a:p>
          <a:p>
            <a:endParaRPr lang="en-US" sz="2400" dirty="0">
              <a:solidFill>
                <a:srgbClr val="F36523"/>
              </a:solidFill>
              <a:latin typeface="Times New Roman" panose="02020603050405020304" pitchFamily="18" charset="0"/>
              <a:cs typeface="Times New Roman" panose="02020603050405020304" pitchFamily="18" charset="0"/>
            </a:endParaRPr>
          </a:p>
          <a:p>
            <a:r>
              <a:rPr lang="en-US" sz="2400" dirty="0">
                <a:solidFill>
                  <a:srgbClr val="F36523"/>
                </a:solidFill>
                <a:latin typeface="Times New Roman" panose="02020603050405020304" pitchFamily="18" charset="0"/>
                <a:cs typeface="Times New Roman" panose="02020603050405020304" pitchFamily="18" charset="0"/>
              </a:rPr>
              <a:t>ZISHNENDU SARKER</a:t>
            </a:r>
            <a:br>
              <a:rPr lang="en-US" sz="2400" dirty="0">
                <a:solidFill>
                  <a:srgbClr val="F36523"/>
                </a:solidFill>
                <a:latin typeface="Times New Roman" panose="02020603050405020304" pitchFamily="18" charset="0"/>
                <a:cs typeface="Times New Roman" panose="02020603050405020304" pitchFamily="18" charset="0"/>
              </a:rPr>
            </a:br>
            <a:r>
              <a:rPr lang="en-US" sz="2400" dirty="0">
                <a:solidFill>
                  <a:srgbClr val="F36523"/>
                </a:solidFill>
                <a:latin typeface="Times New Roman" panose="02020603050405020304" pitchFamily="18" charset="0"/>
                <a:cs typeface="Times New Roman" panose="02020603050405020304" pitchFamily="18" charset="0"/>
              </a:rPr>
              <a:t>2K19/CO/450</a:t>
            </a:r>
            <a:endParaRPr lang="th-TH" sz="2400" dirty="0">
              <a:solidFill>
                <a:srgbClr val="F36523"/>
              </a:solidFill>
              <a:latin typeface="Times New Roman" panose="02020603050405020304" pitchFamily="18" charset="0"/>
            </a:endParaRPr>
          </a:p>
        </p:txBody>
      </p:sp>
    </p:spTree>
    <p:extLst>
      <p:ext uri="{BB962C8B-B14F-4D97-AF65-F5344CB8AC3E}">
        <p14:creationId xmlns:p14="http://schemas.microsoft.com/office/powerpoint/2010/main" val="3021173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9DF96C-9172-458D-82A4-7A82EF004978}"/>
              </a:ext>
            </a:extLst>
          </p:cNvPr>
          <p:cNvSpPr txBox="1"/>
          <p:nvPr/>
        </p:nvSpPr>
        <p:spPr>
          <a:xfrm>
            <a:off x="5149215" y="2352794"/>
            <a:ext cx="6092190" cy="769441"/>
          </a:xfrm>
          <a:prstGeom prst="rect">
            <a:avLst/>
          </a:prstGeom>
          <a:noFill/>
          <a:ln w="9525" cap="flat" cmpd="sng" algn="ctr">
            <a:solidFill>
              <a:srgbClr val="F3652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lgn="ctr"/>
            <a:r>
              <a:rPr lang="en-US" sz="4400" b="1" dirty="0">
                <a:solidFill>
                  <a:srgbClr val="2E3192"/>
                </a:solidFill>
                <a:latin typeface="Times New Roman" panose="02020603050405020304" pitchFamily="18" charset="0"/>
                <a:cs typeface="Times New Roman" panose="02020603050405020304" pitchFamily="18" charset="0"/>
              </a:rPr>
              <a:t>PM 2.5 LEVEL  IN 2019</a:t>
            </a:r>
          </a:p>
        </p:txBody>
      </p:sp>
    </p:spTree>
    <p:extLst>
      <p:ext uri="{BB962C8B-B14F-4D97-AF65-F5344CB8AC3E}">
        <p14:creationId xmlns:p14="http://schemas.microsoft.com/office/powerpoint/2010/main" val="2498161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E69270D-D244-4D30-BFC0-C45140507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915127"/>
          </a:xfrm>
          <a:prstGeom prst="rect">
            <a:avLst/>
          </a:prstGeom>
        </p:spPr>
      </p:pic>
    </p:spTree>
    <p:extLst>
      <p:ext uri="{BB962C8B-B14F-4D97-AF65-F5344CB8AC3E}">
        <p14:creationId xmlns:p14="http://schemas.microsoft.com/office/powerpoint/2010/main" val="34231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9D01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28E0888-C636-4A5B-B249-F83189382A03}"/>
              </a:ext>
            </a:extLst>
          </p:cNvPr>
          <p:cNvSpPr txBox="1">
            <a:spLocks/>
          </p:cNvSpPr>
          <p:nvPr/>
        </p:nvSpPr>
        <p:spPr>
          <a:xfrm>
            <a:off x="3191164" y="303392"/>
            <a:ext cx="6220691" cy="438947"/>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dirty="0">
                <a:solidFill>
                  <a:srgbClr val="2E3192"/>
                </a:solidFill>
                <a:latin typeface="Algerian" pitchFamily="82" charset="0"/>
              </a:rPr>
              <a:t>CAUSES OF AIR POLLUTION IN DELHI</a:t>
            </a:r>
          </a:p>
        </p:txBody>
      </p:sp>
      <p:sp>
        <p:nvSpPr>
          <p:cNvPr id="8" name="Content Placeholder 2">
            <a:extLst>
              <a:ext uri="{FF2B5EF4-FFF2-40B4-BE49-F238E27FC236}">
                <a16:creationId xmlns:a16="http://schemas.microsoft.com/office/drawing/2014/main" id="{A1A4FAD2-6290-4B8A-B3F8-76BB7EB34BAE}"/>
              </a:ext>
            </a:extLst>
          </p:cNvPr>
          <p:cNvSpPr txBox="1">
            <a:spLocks/>
          </p:cNvSpPr>
          <p:nvPr/>
        </p:nvSpPr>
        <p:spPr>
          <a:xfrm>
            <a:off x="4777508" y="4373420"/>
            <a:ext cx="5594927" cy="1957388"/>
          </a:xfrm>
          <a:prstGeom prst="rect">
            <a:avLst/>
          </a:prstGeom>
          <a:noFill/>
          <a:ln w="9525" cap="flat" cmpd="sng" algn="ctr">
            <a:solidFill>
              <a:srgbClr val="F3652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600" dirty="0">
                <a:solidFill>
                  <a:srgbClr val="2E3192"/>
                </a:solidFill>
                <a:latin typeface="Times New Roman" panose="02020603050405020304" pitchFamily="18" charset="0"/>
                <a:cs typeface="Times New Roman" panose="02020603050405020304" pitchFamily="18" charset="0"/>
              </a:rPr>
              <a:t>2. Pollution caused by the traffic menace in Delhi is another reason contributing to this air pollution and smog. The air quality index has reached ‘severe’ levels. Vehicular emission is increasing the hazardous effects of air pollution and smog. The Central Pollution Control Board (CPCB) and the National Environmental Engineering Research Institute (NEERI) have declared vehicular emission as a major contributor to Delhi’s increasing air pollution.</a:t>
            </a:r>
            <a:br>
              <a:rPr lang="en-US" sz="1400" dirty="0">
                <a:solidFill>
                  <a:srgbClr val="2E3192"/>
                </a:solidFill>
                <a:latin typeface="Times New Roman" panose="02020603050405020304" pitchFamily="18" charset="0"/>
                <a:cs typeface="Times New Roman" panose="02020603050405020304" pitchFamily="18" charset="0"/>
              </a:rPr>
            </a:br>
            <a:br>
              <a:rPr lang="en-US" sz="1400" dirty="0">
                <a:solidFill>
                  <a:srgbClr val="2E3192"/>
                </a:solidFill>
                <a:latin typeface="Times New Roman" panose="02020603050405020304" pitchFamily="18" charset="0"/>
                <a:cs typeface="Times New Roman" panose="02020603050405020304" pitchFamily="18" charset="0"/>
              </a:rPr>
            </a:br>
            <a:endParaRPr lang="en-US" sz="1400" dirty="0">
              <a:solidFill>
                <a:srgbClr val="2E3192"/>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7C17A92-B2C5-4476-A6A6-147CEBAA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653" y="1103745"/>
            <a:ext cx="5818375" cy="2858149"/>
          </a:xfrm>
          <a:prstGeom prst="rect">
            <a:avLst/>
          </a:prstGeom>
        </p:spPr>
      </p:pic>
      <p:sp>
        <p:nvSpPr>
          <p:cNvPr id="10" name="TextBox 9">
            <a:extLst>
              <a:ext uri="{FF2B5EF4-FFF2-40B4-BE49-F238E27FC236}">
                <a16:creationId xmlns:a16="http://schemas.microsoft.com/office/drawing/2014/main" id="{412B538A-FDFC-477C-BC38-E2E2D1DCF47E}"/>
              </a:ext>
            </a:extLst>
          </p:cNvPr>
          <p:cNvSpPr txBox="1"/>
          <p:nvPr/>
        </p:nvSpPr>
        <p:spPr>
          <a:xfrm>
            <a:off x="326231" y="914906"/>
            <a:ext cx="3886200" cy="3046988"/>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marL="457200" indent="-342900">
              <a:buAutoNum type="arabicPeriod"/>
            </a:pPr>
            <a:r>
              <a:rPr lang="en-US" sz="1600" dirty="0">
                <a:solidFill>
                  <a:srgbClr val="2E3192"/>
                </a:solidFill>
                <a:latin typeface="Times New Roman" panose="02020603050405020304" pitchFamily="18" charset="0"/>
                <a:cs typeface="Times New Roman" panose="02020603050405020304" pitchFamily="18" charset="0"/>
              </a:rPr>
              <a:t>National capital shares its border with the states of Haryana and Uttar Pradesh. One of the main reasons of increasing air pollution levels in Delhi is crop burning by the farmers in these states. Farmers burn rice stubbles in Punjab, Haryana and Uttar Pradesh. It is estimated that approximately 35 million tones of crop are set afire by these states. The wind carries all the pollutants and dust particles, which have got locked in the air.</a:t>
            </a:r>
          </a:p>
        </p:txBody>
      </p:sp>
      <p:pic>
        <p:nvPicPr>
          <p:cNvPr id="11" name="Picture 2">
            <a:extLst>
              <a:ext uri="{FF2B5EF4-FFF2-40B4-BE49-F238E27FC236}">
                <a16:creationId xmlns:a16="http://schemas.microsoft.com/office/drawing/2014/main" id="{D716A9C8-7BE7-4707-9E9C-E45E9AC5B5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231" y="4373420"/>
            <a:ext cx="3886200" cy="19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0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 calcmode="lin" valueType="num">
                                      <p:cBhvr additive="base">
                                        <p:cTn id="24" dur="500" fill="hold"/>
                                        <p:tgtEl>
                                          <p:spTgt spid="8">
                                            <p:bg/>
                                          </p:spTgt>
                                        </p:tgtEl>
                                        <p:attrNameLst>
                                          <p:attrName>ppt_x</p:attrName>
                                        </p:attrNameLst>
                                      </p:cBhvr>
                                      <p:tavLst>
                                        <p:tav tm="0">
                                          <p:val>
                                            <p:strVal val="#ppt_x"/>
                                          </p:val>
                                        </p:tav>
                                        <p:tav tm="100000">
                                          <p:val>
                                            <p:strVal val="#ppt_x"/>
                                          </p:val>
                                        </p:tav>
                                      </p:tavLst>
                                    </p:anim>
                                    <p:anim calcmode="lin" valueType="num">
                                      <p:cBhvr additive="base">
                                        <p:cTn id="25" dur="50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 calcmode="lin" valueType="num">
                                      <p:cBhvr additive="base">
                                        <p:cTn id="3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89D01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7" name="Content Placeholder 2">
            <a:extLst>
              <a:ext uri="{FF2B5EF4-FFF2-40B4-BE49-F238E27FC236}">
                <a16:creationId xmlns:a16="http://schemas.microsoft.com/office/drawing/2014/main" id="{26329F47-0873-4260-91DE-61A4724FF2D8}"/>
              </a:ext>
            </a:extLst>
          </p:cNvPr>
          <p:cNvSpPr txBox="1">
            <a:spLocks/>
          </p:cNvSpPr>
          <p:nvPr/>
        </p:nvSpPr>
        <p:spPr>
          <a:xfrm>
            <a:off x="-3810000" y="2667000"/>
            <a:ext cx="3810000" cy="4800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br>
              <a:rPr lang="en-US" sz="2400"/>
            </a:br>
            <a:br>
              <a:rPr lang="en-US" sz="2400"/>
            </a:br>
            <a:br>
              <a:rPr lang="en-US" sz="2400"/>
            </a:br>
            <a:endParaRPr lang="en-US" dirty="0"/>
          </a:p>
        </p:txBody>
      </p:sp>
      <p:pic>
        <p:nvPicPr>
          <p:cNvPr id="38" name="Picture 37">
            <a:extLst>
              <a:ext uri="{FF2B5EF4-FFF2-40B4-BE49-F238E27FC236}">
                <a16:creationId xmlns:a16="http://schemas.microsoft.com/office/drawing/2014/main" id="{2DA89E8B-3FD7-4248-A374-8C976EDEB3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7819" y="304799"/>
            <a:ext cx="5971308" cy="2881745"/>
          </a:xfrm>
          <a:prstGeom prst="rect">
            <a:avLst/>
          </a:prstGeom>
        </p:spPr>
      </p:pic>
      <p:sp>
        <p:nvSpPr>
          <p:cNvPr id="39" name="TextBox 38">
            <a:extLst>
              <a:ext uri="{FF2B5EF4-FFF2-40B4-BE49-F238E27FC236}">
                <a16:creationId xmlns:a16="http://schemas.microsoft.com/office/drawing/2014/main" id="{51526ECB-3861-4567-B571-768802F9A0E4}"/>
              </a:ext>
            </a:extLst>
          </p:cNvPr>
          <p:cNvSpPr txBox="1"/>
          <p:nvPr/>
        </p:nvSpPr>
        <p:spPr>
          <a:xfrm>
            <a:off x="762000" y="304800"/>
            <a:ext cx="3429000" cy="2246769"/>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a:solidFill>
                  <a:srgbClr val="2E3192"/>
                </a:solidFill>
                <a:latin typeface="Times New Roman" panose="02020603050405020304" pitchFamily="18" charset="0"/>
                <a:cs typeface="Times New Roman" panose="02020603050405020304" pitchFamily="18" charset="0"/>
              </a:rPr>
              <a:t>3. As the winter season sets in, dust particles and pollutants in the air become unable to move. Due to stagnant winds, these pollutants get locked in the air and affect weather conditions, resulting in smog.</a:t>
            </a:r>
          </a:p>
        </p:txBody>
      </p:sp>
      <p:sp>
        <p:nvSpPr>
          <p:cNvPr id="40" name="TextBox 39">
            <a:extLst>
              <a:ext uri="{FF2B5EF4-FFF2-40B4-BE49-F238E27FC236}">
                <a16:creationId xmlns:a16="http://schemas.microsoft.com/office/drawing/2014/main" id="{7A3BCBDF-95EC-4628-B37E-DE316257361A}"/>
              </a:ext>
            </a:extLst>
          </p:cNvPr>
          <p:cNvSpPr txBox="1"/>
          <p:nvPr/>
        </p:nvSpPr>
        <p:spPr>
          <a:xfrm>
            <a:off x="5287819" y="4218709"/>
            <a:ext cx="6229926" cy="1015663"/>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a:solidFill>
                  <a:srgbClr val="2E3192"/>
                </a:solidFill>
                <a:latin typeface="Times New Roman" panose="02020603050405020304" pitchFamily="18" charset="0"/>
                <a:cs typeface="Times New Roman" panose="02020603050405020304" pitchFamily="18" charset="0"/>
              </a:rPr>
              <a:t>4. Another reason of air-pollution is over-population in the capital. Over-population only adds up to the various types of pollution, whether it is air pollution or noise pollution.</a:t>
            </a:r>
          </a:p>
        </p:txBody>
      </p:sp>
      <p:pic>
        <p:nvPicPr>
          <p:cNvPr id="41" name="Picture 2">
            <a:extLst>
              <a:ext uri="{FF2B5EF4-FFF2-40B4-BE49-F238E27FC236}">
                <a16:creationId xmlns:a16="http://schemas.microsoft.com/office/drawing/2014/main" id="{59FB795D-66EF-4137-8A31-0E936333D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90348"/>
            <a:ext cx="43434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035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ppt_x"/>
                                          </p:val>
                                        </p:tav>
                                        <p:tav tm="100000">
                                          <p:val>
                                            <p:strVal val="#ppt_x"/>
                                          </p:val>
                                        </p:tav>
                                      </p:tavLst>
                                    </p:anim>
                                    <p:anim calcmode="lin" valueType="num">
                                      <p:cBhvr additive="base">
                                        <p:cTn id="2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1000"/>
                                        <p:tgtEl>
                                          <p:spTgt spid="41"/>
                                        </p:tgtEl>
                                      </p:cBhvr>
                                    </p:animEffect>
                                    <p:anim calcmode="lin" valueType="num">
                                      <p:cBhvr>
                                        <p:cTn id="27" dur="1000" fill="hold"/>
                                        <p:tgtEl>
                                          <p:spTgt spid="41"/>
                                        </p:tgtEl>
                                        <p:attrNameLst>
                                          <p:attrName>ppt_x</p:attrName>
                                        </p:attrNameLst>
                                      </p:cBhvr>
                                      <p:tavLst>
                                        <p:tav tm="0">
                                          <p:val>
                                            <p:strVal val="#ppt_x"/>
                                          </p:val>
                                        </p:tav>
                                        <p:tav tm="100000">
                                          <p:val>
                                            <p:strVal val="#ppt_x"/>
                                          </p:val>
                                        </p:tav>
                                      </p:tavLst>
                                    </p:anim>
                                    <p:anim calcmode="lin" valueType="num">
                                      <p:cBhvr>
                                        <p:cTn id="2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89D01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0" name="Content Placeholder 2">
            <a:extLst>
              <a:ext uri="{FF2B5EF4-FFF2-40B4-BE49-F238E27FC236}">
                <a16:creationId xmlns:a16="http://schemas.microsoft.com/office/drawing/2014/main" id="{30B5A68E-18CA-451B-A72C-DE6C43B030C7}"/>
              </a:ext>
            </a:extLst>
          </p:cNvPr>
          <p:cNvSpPr txBox="1">
            <a:spLocks/>
          </p:cNvSpPr>
          <p:nvPr/>
        </p:nvSpPr>
        <p:spPr>
          <a:xfrm>
            <a:off x="1041399" y="4842529"/>
            <a:ext cx="4528127" cy="1607694"/>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800" dirty="0">
                <a:solidFill>
                  <a:srgbClr val="2E3192"/>
                </a:solidFill>
                <a:latin typeface="Times New Roman" panose="02020603050405020304" pitchFamily="18" charset="0"/>
                <a:cs typeface="Times New Roman" panose="02020603050405020304" pitchFamily="18" charset="0"/>
              </a:rPr>
              <a:t>7. Despite the ban on cracker sales, firecrackers were a common sight this Diwali. It may not be the top reason for this smog, but it definitely contributed to its build up.</a:t>
            </a:r>
          </a:p>
          <a:p>
            <a:endParaRPr lang="en-US" sz="2400" dirty="0">
              <a:solidFill>
                <a:srgbClr val="2E3192"/>
              </a:solidFill>
              <a:latin typeface="Times New Roman" panose="02020603050405020304" pitchFamily="18" charset="0"/>
              <a:cs typeface="Times New Roman" panose="02020603050405020304" pitchFamily="18" charset="0"/>
            </a:endParaRPr>
          </a:p>
          <a:p>
            <a:pPr marL="114300" indent="0">
              <a:buFont typeface="Arial" panose="020B0604020202020204" pitchFamily="34" charset="0"/>
              <a:buNone/>
            </a:pPr>
            <a:endParaRPr lang="en-US" sz="2400" dirty="0">
              <a:solidFill>
                <a:srgbClr val="2E3192"/>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96C16096-C789-4019-8E28-4C304B281F7F}"/>
              </a:ext>
            </a:extLst>
          </p:cNvPr>
          <p:cNvSpPr txBox="1"/>
          <p:nvPr/>
        </p:nvSpPr>
        <p:spPr>
          <a:xfrm>
            <a:off x="949036" y="264318"/>
            <a:ext cx="3124200" cy="2031325"/>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solidFill>
                  <a:srgbClr val="2E3192"/>
                </a:solidFill>
                <a:latin typeface="Times New Roman" panose="02020603050405020304" pitchFamily="18" charset="0"/>
                <a:cs typeface="Times New Roman" panose="02020603050405020304" pitchFamily="18" charset="0"/>
              </a:rPr>
              <a:t>5. Investing less on public infrastructure is another reason of air pollution. In India, investment in public transport and infrastructure is low which leads to congested roads, and hence air pollution.</a:t>
            </a:r>
          </a:p>
        </p:txBody>
      </p:sp>
      <p:pic>
        <p:nvPicPr>
          <p:cNvPr id="42" name="Picture 2">
            <a:extLst>
              <a:ext uri="{FF2B5EF4-FFF2-40B4-BE49-F238E27FC236}">
                <a16:creationId xmlns:a16="http://schemas.microsoft.com/office/drawing/2014/main" id="{583B08D6-85FE-4804-B5FA-0C8D0AF38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614" y="127675"/>
            <a:ext cx="5703950" cy="2264687"/>
          </a:xfrm>
          <a:prstGeom prst="rect">
            <a:avLst/>
          </a:prstGeom>
          <a:solidFill>
            <a:schemeClr val="bg1"/>
          </a:solidFill>
          <a:ln>
            <a:noFill/>
          </a:ln>
          <a:effectLst/>
        </p:spPr>
      </p:pic>
      <p:sp>
        <p:nvSpPr>
          <p:cNvPr id="43" name="TextBox 42">
            <a:extLst>
              <a:ext uri="{FF2B5EF4-FFF2-40B4-BE49-F238E27FC236}">
                <a16:creationId xmlns:a16="http://schemas.microsoft.com/office/drawing/2014/main" id="{0FFAA949-CF33-4665-AB7F-9593F0AA0252}"/>
              </a:ext>
            </a:extLst>
          </p:cNvPr>
          <p:cNvSpPr txBox="1"/>
          <p:nvPr/>
        </p:nvSpPr>
        <p:spPr>
          <a:xfrm>
            <a:off x="4648200" y="2743200"/>
            <a:ext cx="5807364" cy="1477328"/>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solidFill>
                  <a:srgbClr val="2E3192"/>
                </a:solidFill>
              </a:rPr>
              <a:t>6. Large scale construction in Delhi-NCR is another culprit that is increasing dust and pollution in the air. Considering the dipping air quality, a number of construction sites have stalled work, as directed by the Delhi Government.</a:t>
            </a:r>
          </a:p>
        </p:txBody>
      </p:sp>
      <p:pic>
        <p:nvPicPr>
          <p:cNvPr id="44" name="Picture 3">
            <a:extLst>
              <a:ext uri="{FF2B5EF4-FFF2-40B4-BE49-F238E27FC236}">
                <a16:creationId xmlns:a16="http://schemas.microsoft.com/office/drawing/2014/main" id="{65DECF3D-3371-439D-88AB-977AF8ECB4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9036" y="2587256"/>
            <a:ext cx="3200400" cy="1905001"/>
          </a:xfrm>
          <a:prstGeom prst="rect">
            <a:avLst/>
          </a:prstGeom>
          <a:solidFill>
            <a:schemeClr val="bg1"/>
          </a:solidFill>
          <a:ln>
            <a:noFill/>
          </a:ln>
          <a:effectLst/>
        </p:spPr>
      </p:pic>
      <p:pic>
        <p:nvPicPr>
          <p:cNvPr id="45" name="Picture 4">
            <a:extLst>
              <a:ext uri="{FF2B5EF4-FFF2-40B4-BE49-F238E27FC236}">
                <a16:creationId xmlns:a16="http://schemas.microsoft.com/office/drawing/2014/main" id="{C9D6CFA9-A83B-4FCC-96D7-6F147F4DB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571366"/>
            <a:ext cx="4359564" cy="1955800"/>
          </a:xfrm>
          <a:prstGeom prst="rect">
            <a:avLst/>
          </a:prstGeom>
          <a:solidFill>
            <a:schemeClr val="bg1"/>
          </a:solidFill>
          <a:ln>
            <a:noFill/>
          </a:ln>
          <a:effectLst/>
        </p:spPr>
      </p:pic>
    </p:spTree>
    <p:extLst>
      <p:ext uri="{BB962C8B-B14F-4D97-AF65-F5344CB8AC3E}">
        <p14:creationId xmlns:p14="http://schemas.microsoft.com/office/powerpoint/2010/main" val="382729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ppt_x"/>
                                          </p:val>
                                        </p:tav>
                                        <p:tav tm="100000">
                                          <p:val>
                                            <p:strVal val="#ppt_x"/>
                                          </p:val>
                                        </p:tav>
                                      </p:tavLst>
                                    </p:anim>
                                    <p:anim calcmode="lin" valueType="num">
                                      <p:cBhvr additive="base">
                                        <p:cTn id="2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1000"/>
                                        <p:tgtEl>
                                          <p:spTgt spid="44"/>
                                        </p:tgtEl>
                                      </p:cBhvr>
                                    </p:animEffect>
                                    <p:anim calcmode="lin" valueType="num">
                                      <p:cBhvr>
                                        <p:cTn id="27" dur="1000" fill="hold"/>
                                        <p:tgtEl>
                                          <p:spTgt spid="44"/>
                                        </p:tgtEl>
                                        <p:attrNameLst>
                                          <p:attrName>ppt_x</p:attrName>
                                        </p:attrNameLst>
                                      </p:cBhvr>
                                      <p:tavLst>
                                        <p:tav tm="0">
                                          <p:val>
                                            <p:strVal val="#ppt_x"/>
                                          </p:val>
                                        </p:tav>
                                        <p:tav tm="100000">
                                          <p:val>
                                            <p:strVal val="#ppt_x"/>
                                          </p:val>
                                        </p:tav>
                                      </p:tavLst>
                                    </p:anim>
                                    <p:anim calcmode="lin" valueType="num">
                                      <p:cBhvr>
                                        <p:cTn id="2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0">
                                            <p:bg/>
                                          </p:spTgt>
                                        </p:tgtEl>
                                        <p:attrNameLst>
                                          <p:attrName>style.visibility</p:attrName>
                                        </p:attrNameLst>
                                      </p:cBhvr>
                                      <p:to>
                                        <p:strVal val="visible"/>
                                      </p:to>
                                    </p:set>
                                    <p:animEffect transition="in" filter="fade">
                                      <p:cBhvr>
                                        <p:cTn id="39" dur="1000"/>
                                        <p:tgtEl>
                                          <p:spTgt spid="40">
                                            <p:bg/>
                                          </p:spTgt>
                                        </p:tgtEl>
                                      </p:cBhvr>
                                    </p:animEffect>
                                    <p:anim calcmode="lin" valueType="num">
                                      <p:cBhvr>
                                        <p:cTn id="40" dur="1000" fill="hold"/>
                                        <p:tgtEl>
                                          <p:spTgt spid="40">
                                            <p:bg/>
                                          </p:spTgt>
                                        </p:tgtEl>
                                        <p:attrNameLst>
                                          <p:attrName>ppt_x</p:attrName>
                                        </p:attrNameLst>
                                      </p:cBhvr>
                                      <p:tavLst>
                                        <p:tav tm="0">
                                          <p:val>
                                            <p:strVal val="#ppt_x"/>
                                          </p:val>
                                        </p:tav>
                                        <p:tav tm="100000">
                                          <p:val>
                                            <p:strVal val="#ppt_x"/>
                                          </p:val>
                                        </p:tav>
                                      </p:tavLst>
                                    </p:anim>
                                    <p:anim calcmode="lin" valueType="num">
                                      <p:cBhvr>
                                        <p:cTn id="41" dur="1000" fill="hold"/>
                                        <p:tgtEl>
                                          <p:spTgt spid="40">
                                            <p:bg/>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0">
                                            <p:txEl>
                                              <p:pRg st="0" end="0"/>
                                            </p:txEl>
                                          </p:spTgt>
                                        </p:tgtEl>
                                        <p:attrNameLst>
                                          <p:attrName>style.visibility</p:attrName>
                                        </p:attrNameLst>
                                      </p:cBhvr>
                                      <p:to>
                                        <p:strVal val="visible"/>
                                      </p:to>
                                    </p:set>
                                    <p:animEffect transition="in" filter="fade">
                                      <p:cBhvr>
                                        <p:cTn id="46" dur="1000"/>
                                        <p:tgtEl>
                                          <p:spTgt spid="40">
                                            <p:txEl>
                                              <p:pRg st="0" end="0"/>
                                            </p:txEl>
                                          </p:spTgt>
                                        </p:tgtEl>
                                      </p:cBhvr>
                                    </p:animEffect>
                                    <p:anim calcmode="lin" valueType="num">
                                      <p:cBhvr>
                                        <p:cTn id="47"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animBg="1"/>
      <p:bldP spid="41" grpId="0" animBg="1"/>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89D01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40" name="Title 1">
            <a:extLst>
              <a:ext uri="{FF2B5EF4-FFF2-40B4-BE49-F238E27FC236}">
                <a16:creationId xmlns:a16="http://schemas.microsoft.com/office/drawing/2014/main" id="{DA77BEFF-3E7C-4F59-A728-6652229547CE}"/>
              </a:ext>
            </a:extLst>
          </p:cNvPr>
          <p:cNvSpPr txBox="1">
            <a:spLocks/>
          </p:cNvSpPr>
          <p:nvPr/>
        </p:nvSpPr>
        <p:spPr>
          <a:xfrm>
            <a:off x="152400" y="274638"/>
            <a:ext cx="6545580" cy="662622"/>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Algerian" pitchFamily="82" charset="0"/>
              </a:rPr>
              <a:t>Arvind  Kejriwal  said:</a:t>
            </a:r>
          </a:p>
        </p:txBody>
      </p:sp>
      <p:sp>
        <p:nvSpPr>
          <p:cNvPr id="141" name="Content Placeholder 2">
            <a:extLst>
              <a:ext uri="{FF2B5EF4-FFF2-40B4-BE49-F238E27FC236}">
                <a16:creationId xmlns:a16="http://schemas.microsoft.com/office/drawing/2014/main" id="{413BCD16-C1FB-45FF-9822-BC859FF70BCC}"/>
              </a:ext>
            </a:extLst>
          </p:cNvPr>
          <p:cNvSpPr txBox="1">
            <a:spLocks/>
          </p:cNvSpPr>
          <p:nvPr/>
        </p:nvSpPr>
        <p:spPr>
          <a:xfrm>
            <a:off x="413656" y="1447800"/>
            <a:ext cx="6284324" cy="2219324"/>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br>
              <a:rPr lang="en-US" dirty="0">
                <a:solidFill>
                  <a:srgbClr val="2E3192"/>
                </a:solidFill>
                <a:latin typeface="Times New Roman" panose="02020603050405020304" pitchFamily="18" charset="0"/>
                <a:cs typeface="Times New Roman" panose="02020603050405020304" pitchFamily="18" charset="0"/>
              </a:rPr>
            </a:br>
            <a:r>
              <a:rPr lang="en-US" dirty="0">
                <a:solidFill>
                  <a:srgbClr val="2E3192"/>
                </a:solidFill>
                <a:latin typeface="Times New Roman" panose="02020603050405020304" pitchFamily="18" charset="0"/>
                <a:cs typeface="Times New Roman" panose="02020603050405020304" pitchFamily="18" charset="0"/>
              </a:rPr>
              <a:t>“Delhi pollution is down by 25%. Delhi is the only city where pollution is going down instead of increasing.”</a:t>
            </a:r>
          </a:p>
          <a:p>
            <a:pPr marL="114300" indent="0">
              <a:buFont typeface="Arial" panose="020B0604020202020204" pitchFamily="34" charset="0"/>
              <a:buNone/>
            </a:pPr>
            <a:br>
              <a:rPr lang="en-US" dirty="0">
                <a:solidFill>
                  <a:srgbClr val="2E3192"/>
                </a:solidFill>
                <a:latin typeface="Times New Roman" panose="02020603050405020304" pitchFamily="18" charset="0"/>
                <a:cs typeface="Times New Roman" panose="02020603050405020304" pitchFamily="18" charset="0"/>
              </a:rPr>
            </a:br>
            <a:r>
              <a:rPr lang="en-US" dirty="0">
                <a:solidFill>
                  <a:srgbClr val="2E3192"/>
                </a:solidFill>
                <a:latin typeface="Times New Roman" panose="02020603050405020304" pitchFamily="18" charset="0"/>
                <a:cs typeface="Times New Roman" panose="02020603050405020304" pitchFamily="18" charset="0"/>
              </a:rPr>
              <a:t>.</a:t>
            </a:r>
          </a:p>
        </p:txBody>
      </p:sp>
      <p:pic>
        <p:nvPicPr>
          <p:cNvPr id="142" name="Picture 3">
            <a:extLst>
              <a:ext uri="{FF2B5EF4-FFF2-40B4-BE49-F238E27FC236}">
                <a16:creationId xmlns:a16="http://schemas.microsoft.com/office/drawing/2014/main" id="{EDF0275F-3B7A-484E-9149-290AE85ABD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3740" y="668331"/>
            <a:ext cx="4714604" cy="351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4">
            <a:extLst>
              <a:ext uri="{FF2B5EF4-FFF2-40B4-BE49-F238E27FC236}">
                <a16:creationId xmlns:a16="http://schemas.microsoft.com/office/drawing/2014/main" id="{2E07244F-5630-483E-AB28-6679094AD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56" y="4158343"/>
            <a:ext cx="4049486"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 name="TextBox 143">
            <a:extLst>
              <a:ext uri="{FF2B5EF4-FFF2-40B4-BE49-F238E27FC236}">
                <a16:creationId xmlns:a16="http://schemas.microsoft.com/office/drawing/2014/main" id="{027F05D3-E524-4169-9BC9-CC1144A8F1DE}"/>
              </a:ext>
            </a:extLst>
          </p:cNvPr>
          <p:cNvSpPr txBox="1"/>
          <p:nvPr/>
        </p:nvSpPr>
        <p:spPr>
          <a:xfrm>
            <a:off x="5232764" y="4256038"/>
            <a:ext cx="6545580" cy="2308324"/>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solidFill>
                  <a:srgbClr val="2E3192"/>
                </a:solidFill>
                <a:latin typeface="Times New Roman" panose="02020603050405020304" pitchFamily="18" charset="0"/>
                <a:cs typeface="Times New Roman" panose="02020603050405020304" pitchFamily="18" charset="0"/>
              </a:rPr>
              <a:t>Reality  check says...</a:t>
            </a:r>
            <a:br>
              <a:rPr lang="en-US" sz="2400" dirty="0">
                <a:solidFill>
                  <a:srgbClr val="2E3192"/>
                </a:solidFill>
                <a:latin typeface="Times New Roman" panose="02020603050405020304" pitchFamily="18" charset="0"/>
                <a:cs typeface="Times New Roman" panose="02020603050405020304" pitchFamily="18" charset="0"/>
              </a:rPr>
            </a:br>
            <a:r>
              <a:rPr lang="en-US" sz="2400" dirty="0">
                <a:solidFill>
                  <a:srgbClr val="2E3192"/>
                </a:solidFill>
                <a:latin typeface="Times New Roman" panose="02020603050405020304" pitchFamily="18" charset="0"/>
                <a:cs typeface="Times New Roman" panose="02020603050405020304" pitchFamily="18" charset="0"/>
              </a:rPr>
              <a:t>The level of one of the most harmful pollutants has come down in recent years. But it’s still relatively high and there are</a:t>
            </a:r>
            <a:br>
              <a:rPr lang="en-US" sz="2400" dirty="0">
                <a:solidFill>
                  <a:srgbClr val="2E3192"/>
                </a:solidFill>
                <a:latin typeface="Times New Roman" panose="02020603050405020304" pitchFamily="18" charset="0"/>
                <a:cs typeface="Times New Roman" panose="02020603050405020304" pitchFamily="18" charset="0"/>
              </a:rPr>
            </a:br>
            <a:r>
              <a:rPr lang="en-US" sz="2400" dirty="0">
                <a:solidFill>
                  <a:srgbClr val="2E3192"/>
                </a:solidFill>
                <a:latin typeface="Times New Roman" panose="02020603050405020304" pitchFamily="18" charset="0"/>
                <a:cs typeface="Times New Roman" panose="02020603050405020304" pitchFamily="18" charset="0"/>
              </a:rPr>
              <a:t>concerns about increases in other pollutants in Delhi’s air</a:t>
            </a:r>
          </a:p>
        </p:txBody>
      </p:sp>
    </p:spTree>
    <p:extLst>
      <p:ext uri="{BB962C8B-B14F-4D97-AF65-F5344CB8AC3E}">
        <p14:creationId xmlns:p14="http://schemas.microsoft.com/office/powerpoint/2010/main" val="418460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fade">
                                      <p:cBhvr>
                                        <p:cTn id="12" dur="1000"/>
                                        <p:tgtEl>
                                          <p:spTgt spid="140"/>
                                        </p:tgtEl>
                                      </p:cBhvr>
                                    </p:animEffect>
                                    <p:anim calcmode="lin" valueType="num">
                                      <p:cBhvr>
                                        <p:cTn id="13" dur="1000" fill="hold"/>
                                        <p:tgtEl>
                                          <p:spTgt spid="140"/>
                                        </p:tgtEl>
                                        <p:attrNameLst>
                                          <p:attrName>ppt_x</p:attrName>
                                        </p:attrNameLst>
                                      </p:cBhvr>
                                      <p:tavLst>
                                        <p:tav tm="0">
                                          <p:val>
                                            <p:strVal val="#ppt_x"/>
                                          </p:val>
                                        </p:tav>
                                        <p:tav tm="100000">
                                          <p:val>
                                            <p:strVal val="#ppt_x"/>
                                          </p:val>
                                        </p:tav>
                                      </p:tavLst>
                                    </p:anim>
                                    <p:anim calcmode="lin" valueType="num">
                                      <p:cBhvr>
                                        <p:cTn id="14"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animEffect transition="in" filter="circle(in)">
                                      <p:cBhvr>
                                        <p:cTn id="19" dur="2000"/>
                                        <p:tgtEl>
                                          <p:spTgt spid="14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nodeType="click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2000"/>
                                        <p:tgtEl>
                                          <p:spTgt spid="143"/>
                                        </p:tgtEl>
                                      </p:cBhvr>
                                    </p:animEffect>
                                    <p:anim calcmode="lin" valueType="num">
                                      <p:cBhvr>
                                        <p:cTn id="25" dur="2000" fill="hold"/>
                                        <p:tgtEl>
                                          <p:spTgt spid="143"/>
                                        </p:tgtEl>
                                        <p:attrNameLst>
                                          <p:attrName>ppt_w</p:attrName>
                                        </p:attrNameLst>
                                      </p:cBhvr>
                                      <p:tavLst>
                                        <p:tav tm="0" fmla="#ppt_w*sin(2.5*pi*$)">
                                          <p:val>
                                            <p:fltVal val="0"/>
                                          </p:val>
                                        </p:tav>
                                        <p:tav tm="100000">
                                          <p:val>
                                            <p:fltVal val="1"/>
                                          </p:val>
                                        </p:tav>
                                      </p:tavLst>
                                    </p:anim>
                                    <p:anim calcmode="lin" valueType="num">
                                      <p:cBhvr>
                                        <p:cTn id="26" dur="2000" fill="hold"/>
                                        <p:tgtEl>
                                          <p:spTgt spid="14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44"/>
                                        </p:tgtEl>
                                        <p:attrNameLst>
                                          <p:attrName>style.visibility</p:attrName>
                                        </p:attrNameLst>
                                      </p:cBhvr>
                                      <p:to>
                                        <p:strVal val="visible"/>
                                      </p:to>
                                    </p:set>
                                    <p:animEffect transition="in" filter="randombar(horizontal)">
                                      <p:cBhvr>
                                        <p:cTn id="3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89D01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C51243E-7163-49F2-9CE8-80C7325ED01D}"/>
              </a:ext>
            </a:extLst>
          </p:cNvPr>
          <p:cNvSpPr txBox="1">
            <a:spLocks/>
          </p:cNvSpPr>
          <p:nvPr/>
        </p:nvSpPr>
        <p:spPr>
          <a:xfrm>
            <a:off x="160020" y="1069519"/>
            <a:ext cx="4480560" cy="5095061"/>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2E3192"/>
              </a:solidFill>
              <a:latin typeface="Times New Roman" panose="02020603050405020304" pitchFamily="18" charset="0"/>
              <a:cs typeface="Times New Roman" panose="02020603050405020304" pitchFamily="18" charset="0"/>
            </a:endParaRPr>
          </a:p>
          <a:p>
            <a:r>
              <a:rPr lang="en-US" dirty="0">
                <a:solidFill>
                  <a:srgbClr val="2E3192"/>
                </a:solidFill>
                <a:latin typeface="Times New Roman" panose="02020603050405020304" pitchFamily="18" charset="0"/>
                <a:cs typeface="Times New Roman" panose="02020603050405020304" pitchFamily="18" charset="0"/>
              </a:rPr>
              <a:t>Identifying pollution hotspots</a:t>
            </a:r>
            <a:br>
              <a:rPr lang="en-US" b="1" dirty="0">
                <a:solidFill>
                  <a:srgbClr val="2E3192"/>
                </a:solidFill>
                <a:latin typeface="Times New Roman" panose="02020603050405020304" pitchFamily="18" charset="0"/>
                <a:cs typeface="Times New Roman" panose="02020603050405020304" pitchFamily="18" charset="0"/>
              </a:rPr>
            </a:br>
            <a:endParaRPr lang="en-US" dirty="0">
              <a:solidFill>
                <a:srgbClr val="2E3192"/>
              </a:solidFill>
              <a:latin typeface="Times New Roman" panose="02020603050405020304" pitchFamily="18" charset="0"/>
              <a:cs typeface="Times New Roman" panose="02020603050405020304" pitchFamily="18" charset="0"/>
            </a:endParaRPr>
          </a:p>
          <a:p>
            <a:pPr marL="114300" indent="0">
              <a:buFont typeface="Arial" panose="020B0604020202020204" pitchFamily="34" charset="0"/>
              <a:buNone/>
            </a:pPr>
            <a:r>
              <a:rPr lang="en-US" dirty="0">
                <a:solidFill>
                  <a:srgbClr val="2E3192"/>
                </a:solidFill>
                <a:latin typeface="Times New Roman" panose="02020603050405020304" pitchFamily="18" charset="0"/>
                <a:cs typeface="Times New Roman" panose="02020603050405020304" pitchFamily="18" charset="0"/>
              </a:rPr>
              <a:t>The Delhi government has identified 13 hotspots — where the level of pollution is higher than other areas — in order to identify the source of pollution. These hotspots include industrial areas, as well as those where waste burning, road dust and traffic congestion are a particularly frequent. They are Okhla Phase-II, Dwarka, Ashok </a:t>
            </a:r>
            <a:r>
              <a:rPr lang="en-US" dirty="0" err="1">
                <a:solidFill>
                  <a:srgbClr val="2E3192"/>
                </a:solidFill>
                <a:latin typeface="Times New Roman" panose="02020603050405020304" pitchFamily="18" charset="0"/>
                <a:cs typeface="Times New Roman" panose="02020603050405020304" pitchFamily="18" charset="0"/>
              </a:rPr>
              <a:t>Vihar</a:t>
            </a:r>
            <a:r>
              <a:rPr lang="en-US" dirty="0">
                <a:solidFill>
                  <a:srgbClr val="2E3192"/>
                </a:solidFill>
                <a:latin typeface="Times New Roman" panose="02020603050405020304" pitchFamily="18" charset="0"/>
                <a:cs typeface="Times New Roman" panose="02020603050405020304" pitchFamily="18" charset="0"/>
              </a:rPr>
              <a:t>, </a:t>
            </a:r>
            <a:r>
              <a:rPr lang="en-US" dirty="0" err="1">
                <a:solidFill>
                  <a:srgbClr val="2E3192"/>
                </a:solidFill>
                <a:latin typeface="Times New Roman" panose="02020603050405020304" pitchFamily="18" charset="0"/>
                <a:cs typeface="Times New Roman" panose="02020603050405020304" pitchFamily="18" charset="0"/>
              </a:rPr>
              <a:t>Bawana</a:t>
            </a:r>
            <a:r>
              <a:rPr lang="en-US" dirty="0">
                <a:solidFill>
                  <a:srgbClr val="2E3192"/>
                </a:solidFill>
                <a:latin typeface="Times New Roman" panose="02020603050405020304" pitchFamily="18" charset="0"/>
                <a:cs typeface="Times New Roman" panose="02020603050405020304" pitchFamily="18" charset="0"/>
              </a:rPr>
              <a:t>, </a:t>
            </a:r>
            <a:r>
              <a:rPr lang="en-US" dirty="0" err="1">
                <a:solidFill>
                  <a:srgbClr val="2E3192"/>
                </a:solidFill>
                <a:latin typeface="Times New Roman" panose="02020603050405020304" pitchFamily="18" charset="0"/>
                <a:cs typeface="Times New Roman" panose="02020603050405020304" pitchFamily="18" charset="0"/>
              </a:rPr>
              <a:t>Narela</a:t>
            </a:r>
            <a:r>
              <a:rPr lang="en-US" dirty="0">
                <a:solidFill>
                  <a:srgbClr val="2E3192"/>
                </a:solidFill>
                <a:latin typeface="Times New Roman" panose="02020603050405020304" pitchFamily="18" charset="0"/>
                <a:cs typeface="Times New Roman" panose="02020603050405020304" pitchFamily="18" charset="0"/>
              </a:rPr>
              <a:t>, </a:t>
            </a:r>
            <a:r>
              <a:rPr lang="en-US" dirty="0" err="1">
                <a:solidFill>
                  <a:srgbClr val="2E3192"/>
                </a:solidFill>
                <a:latin typeface="Times New Roman" panose="02020603050405020304" pitchFamily="18" charset="0"/>
                <a:cs typeface="Times New Roman" panose="02020603050405020304" pitchFamily="18" charset="0"/>
              </a:rPr>
              <a:t>Mundka</a:t>
            </a:r>
            <a:r>
              <a:rPr lang="en-US" dirty="0">
                <a:solidFill>
                  <a:srgbClr val="2E3192"/>
                </a:solidFill>
                <a:latin typeface="Times New Roman" panose="02020603050405020304" pitchFamily="18" charset="0"/>
                <a:cs typeface="Times New Roman" panose="02020603050405020304" pitchFamily="18" charset="0"/>
              </a:rPr>
              <a:t>, Punjabi Bagh, </a:t>
            </a:r>
            <a:r>
              <a:rPr lang="en-US" dirty="0" err="1">
                <a:solidFill>
                  <a:srgbClr val="2E3192"/>
                </a:solidFill>
                <a:latin typeface="Times New Roman" panose="02020603050405020304" pitchFamily="18" charset="0"/>
                <a:cs typeface="Times New Roman" panose="02020603050405020304" pitchFamily="18" charset="0"/>
              </a:rPr>
              <a:t>Wazirpur</a:t>
            </a:r>
            <a:r>
              <a:rPr lang="en-US" dirty="0">
                <a:solidFill>
                  <a:srgbClr val="2E3192"/>
                </a:solidFill>
                <a:latin typeface="Times New Roman" panose="02020603050405020304" pitchFamily="18" charset="0"/>
                <a:cs typeface="Times New Roman" panose="02020603050405020304" pitchFamily="18" charset="0"/>
              </a:rPr>
              <a:t>, Rohini, Vivek </a:t>
            </a:r>
            <a:r>
              <a:rPr lang="en-US" dirty="0" err="1">
                <a:solidFill>
                  <a:srgbClr val="2E3192"/>
                </a:solidFill>
                <a:latin typeface="Times New Roman" panose="02020603050405020304" pitchFamily="18" charset="0"/>
                <a:cs typeface="Times New Roman" panose="02020603050405020304" pitchFamily="18" charset="0"/>
              </a:rPr>
              <a:t>Vihar</a:t>
            </a:r>
            <a:r>
              <a:rPr lang="en-US" dirty="0">
                <a:solidFill>
                  <a:srgbClr val="2E3192"/>
                </a:solidFill>
                <a:latin typeface="Times New Roman" panose="02020603050405020304" pitchFamily="18" charset="0"/>
                <a:cs typeface="Times New Roman" panose="02020603050405020304" pitchFamily="18" charset="0"/>
              </a:rPr>
              <a:t>, Anand </a:t>
            </a:r>
            <a:r>
              <a:rPr lang="en-US" dirty="0" err="1">
                <a:solidFill>
                  <a:srgbClr val="2E3192"/>
                </a:solidFill>
                <a:latin typeface="Times New Roman" panose="02020603050405020304" pitchFamily="18" charset="0"/>
                <a:cs typeface="Times New Roman" panose="02020603050405020304" pitchFamily="18" charset="0"/>
              </a:rPr>
              <a:t>Vihar</a:t>
            </a:r>
            <a:r>
              <a:rPr lang="en-US" dirty="0">
                <a:solidFill>
                  <a:srgbClr val="2E3192"/>
                </a:solidFill>
                <a:latin typeface="Times New Roman" panose="02020603050405020304" pitchFamily="18" charset="0"/>
                <a:cs typeface="Times New Roman" panose="02020603050405020304" pitchFamily="18" charset="0"/>
              </a:rPr>
              <a:t>, R.K. Puram and </a:t>
            </a:r>
            <a:r>
              <a:rPr lang="en-US" dirty="0" err="1">
                <a:solidFill>
                  <a:srgbClr val="2E3192"/>
                </a:solidFill>
                <a:latin typeface="Times New Roman" panose="02020603050405020304" pitchFamily="18" charset="0"/>
                <a:cs typeface="Times New Roman" panose="02020603050405020304" pitchFamily="18" charset="0"/>
              </a:rPr>
              <a:t>Jahangirpuri</a:t>
            </a:r>
            <a:r>
              <a:rPr lang="en-US" dirty="0">
                <a:solidFill>
                  <a:srgbClr val="2E3192"/>
                </a:solidFill>
                <a:latin typeface="Times New Roman" panose="02020603050405020304" pitchFamily="18" charset="0"/>
                <a:cs typeface="Times New Roman" panose="02020603050405020304" pitchFamily="18" charset="0"/>
              </a:rPr>
              <a:t>. </a:t>
            </a:r>
          </a:p>
          <a:p>
            <a:pPr marL="114300" indent="0">
              <a:buFont typeface="Arial" panose="020B0604020202020204" pitchFamily="34" charset="0"/>
              <a:buNone/>
            </a:pPr>
            <a:endParaRPr lang="en-US" b="1" dirty="0">
              <a:solidFill>
                <a:srgbClr val="2E3192"/>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FC40DE-9F3C-4A20-BADF-EC7E992993E5}"/>
              </a:ext>
            </a:extLst>
          </p:cNvPr>
          <p:cNvSpPr txBox="1"/>
          <p:nvPr/>
        </p:nvSpPr>
        <p:spPr>
          <a:xfrm>
            <a:off x="160020" y="331062"/>
            <a:ext cx="11871960" cy="461665"/>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b="1" dirty="0">
                <a:solidFill>
                  <a:srgbClr val="2E3192"/>
                </a:solidFill>
                <a:latin typeface="Times New Roman" panose="02020603050405020304" pitchFamily="18" charset="0"/>
                <a:cs typeface="Times New Roman" panose="02020603050405020304" pitchFamily="18" charset="0"/>
              </a:rPr>
              <a:t>STEPS TAKEN BY THE GOVERNMENT </a:t>
            </a:r>
            <a:r>
              <a:rPr lang="en-US" sz="2000" b="1" dirty="0">
                <a:solidFill>
                  <a:srgbClr val="2E3192"/>
                </a:solidFill>
                <a:latin typeface="Times New Roman" panose="02020603050405020304" pitchFamily="18" charset="0"/>
                <a:cs typeface="Times New Roman" panose="02020603050405020304" pitchFamily="18" charset="0"/>
              </a:rPr>
              <a:t>TO</a:t>
            </a:r>
            <a:r>
              <a:rPr lang="en-US" sz="2400" b="1" dirty="0">
                <a:solidFill>
                  <a:srgbClr val="2E3192"/>
                </a:solidFill>
                <a:latin typeface="Times New Roman" panose="02020603050405020304" pitchFamily="18" charset="0"/>
                <a:cs typeface="Times New Roman" panose="02020603050405020304" pitchFamily="18" charset="0"/>
              </a:rPr>
              <a:t>  REDUCE AIR POLLUTION</a:t>
            </a:r>
          </a:p>
        </p:txBody>
      </p:sp>
      <p:pic>
        <p:nvPicPr>
          <p:cNvPr id="4" name="Picture 2">
            <a:extLst>
              <a:ext uri="{FF2B5EF4-FFF2-40B4-BE49-F238E27FC236}">
                <a16:creationId xmlns:a16="http://schemas.microsoft.com/office/drawing/2014/main" id="{B95D68A6-A131-4052-B2B0-5752A769F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580" y="1009773"/>
            <a:ext cx="5974080" cy="5095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117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bg/>
                                          </p:spTgt>
                                        </p:tgtEl>
                                        <p:attrNameLst>
                                          <p:attrName>style.visibility</p:attrName>
                                        </p:attrNameLst>
                                      </p:cBhvr>
                                      <p:to>
                                        <p:strVal val="visible"/>
                                      </p:to>
                                    </p:set>
                                    <p:anim calcmode="lin" valueType="num">
                                      <p:cBhvr>
                                        <p:cTn id="12" dur="500" fill="hold"/>
                                        <p:tgtEl>
                                          <p:spTgt spid="2">
                                            <p:bg/>
                                          </p:spTgt>
                                        </p:tgtEl>
                                        <p:attrNameLst>
                                          <p:attrName>ppt_w</p:attrName>
                                        </p:attrNameLst>
                                      </p:cBhvr>
                                      <p:tavLst>
                                        <p:tav tm="0">
                                          <p:val>
                                            <p:fltVal val="0"/>
                                          </p:val>
                                        </p:tav>
                                        <p:tav tm="100000">
                                          <p:val>
                                            <p:strVal val="#ppt_w"/>
                                          </p:val>
                                        </p:tav>
                                      </p:tavLst>
                                    </p:anim>
                                    <p:anim calcmode="lin" valueType="num">
                                      <p:cBhvr>
                                        <p:cTn id="13" dur="500" fill="hold"/>
                                        <p:tgtEl>
                                          <p:spTgt spid="2">
                                            <p:bg/>
                                          </p:spTgt>
                                        </p:tgtEl>
                                        <p:attrNameLst>
                                          <p:attrName>ppt_h</p:attrName>
                                        </p:attrNameLst>
                                      </p:cBhvr>
                                      <p:tavLst>
                                        <p:tav tm="0">
                                          <p:val>
                                            <p:fltVal val="0"/>
                                          </p:val>
                                        </p:tav>
                                        <p:tav tm="100000">
                                          <p:val>
                                            <p:strVal val="#ppt_h"/>
                                          </p:val>
                                        </p:tav>
                                      </p:tavLst>
                                    </p:anim>
                                    <p:animEffect transition="in" filter="fade">
                                      <p:cBhvr>
                                        <p:cTn id="14" dur="500"/>
                                        <p:tgtEl>
                                          <p:spTgt spid="2">
                                            <p:bg/>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p:cTn id="19"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 calcmode="lin" valueType="num">
                                      <p:cBhvr>
                                        <p:cTn id="26"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8B096-9998-49FD-AFE8-7CFA948A7294}"/>
              </a:ext>
            </a:extLst>
          </p:cNvPr>
          <p:cNvSpPr txBox="1">
            <a:spLocks/>
          </p:cNvSpPr>
          <p:nvPr/>
        </p:nvSpPr>
        <p:spPr>
          <a:xfrm>
            <a:off x="762000" y="404019"/>
            <a:ext cx="11258550" cy="715962"/>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a:solidFill>
                  <a:srgbClr val="2E3192"/>
                </a:solidFill>
                <a:latin typeface="Times New Roman" panose="02020603050405020304" pitchFamily="18" charset="0"/>
                <a:cs typeface="Times New Roman" panose="02020603050405020304" pitchFamily="18" charset="0"/>
              </a:rPr>
              <a:t>Coordination  with  other  states</a:t>
            </a:r>
            <a:br>
              <a:rPr lang="en-US" sz="6600" b="1" u="sng" dirty="0">
                <a:solidFill>
                  <a:srgbClr val="2E3192"/>
                </a:solidFill>
                <a:latin typeface="Times New Roman" panose="02020603050405020304" pitchFamily="18" charset="0"/>
                <a:cs typeface="Times New Roman" panose="02020603050405020304" pitchFamily="18" charset="0"/>
              </a:rPr>
            </a:br>
            <a:endParaRPr lang="en-US" sz="6600" u="sng" dirty="0">
              <a:solidFill>
                <a:srgbClr val="2E319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D02184-1D86-422A-AF10-1A33A9F37EE7}"/>
              </a:ext>
            </a:extLst>
          </p:cNvPr>
          <p:cNvSpPr txBox="1">
            <a:spLocks/>
          </p:cNvSpPr>
          <p:nvPr/>
        </p:nvSpPr>
        <p:spPr>
          <a:xfrm>
            <a:off x="762000" y="1497012"/>
            <a:ext cx="5943600" cy="4876800"/>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E3192"/>
                </a:solidFill>
                <a:latin typeface="Times New Roman" panose="02020603050405020304" pitchFamily="18" charset="0"/>
                <a:cs typeface="Times New Roman" panose="02020603050405020304" pitchFamily="18" charset="0"/>
              </a:rPr>
              <a:t>Farmers in Haryana and Punjab clear out their land for winter sowing by burning the stubble left over from the monsoon paddy harvest. The plumes of smoke rising from the ensuing fires are believed to be among the primary drivers of smog in Delhi.</a:t>
            </a:r>
          </a:p>
          <a:p>
            <a:r>
              <a:rPr lang="en-US" dirty="0">
                <a:solidFill>
                  <a:srgbClr val="2E3192"/>
                </a:solidFill>
                <a:latin typeface="Times New Roman" panose="02020603050405020304" pitchFamily="18" charset="0"/>
                <a:cs typeface="Times New Roman" panose="02020603050405020304" pitchFamily="18" charset="0"/>
              </a:rPr>
              <a:t>This year, Delhi will be spraying crop residue with a solution developed by the Indian Agricultural Research Institute that </a:t>
            </a:r>
            <a:r>
              <a:rPr lang="en-US" dirty="0">
                <a:solidFill>
                  <a:srgbClr val="2E3192"/>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can reportedly decompose </a:t>
            </a:r>
            <a:r>
              <a:rPr lang="en-US" dirty="0">
                <a:solidFill>
                  <a:srgbClr val="2E3192"/>
                </a:solidFill>
                <a:latin typeface="Times New Roman" panose="02020603050405020304" pitchFamily="18" charset="0"/>
                <a:cs typeface="Times New Roman" panose="02020603050405020304" pitchFamily="18" charset="0"/>
              </a:rPr>
              <a:t>and convert it into manure. “If the technique is found to be useful, we can ask other states to implement it to prevent stubble burning,” the CM said Monday.</a:t>
            </a:r>
            <a:r>
              <a:rPr lang="en-US" dirty="0">
                <a:solidFill>
                  <a:srgbClr val="2E3192"/>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endParaRPr lang="en-US" dirty="0">
              <a:solidFill>
                <a:srgbClr val="2E3192"/>
              </a:solidFill>
              <a:latin typeface="Times New Roman" panose="02020603050405020304" pitchFamily="18" charset="0"/>
              <a:cs typeface="Times New Roman" panose="02020603050405020304" pitchFamily="18" charset="0"/>
            </a:endParaRPr>
          </a:p>
          <a:p>
            <a:endParaRPr lang="en-US" dirty="0">
              <a:solidFill>
                <a:srgbClr val="2E319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FF71001-8A3D-41DF-AB43-17EB6CEFC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1850" y="1497012"/>
            <a:ext cx="4838700" cy="4795531"/>
          </a:xfrm>
          <a:prstGeom prst="rect">
            <a:avLst/>
          </a:prstGeom>
        </p:spPr>
      </p:pic>
    </p:spTree>
    <p:extLst>
      <p:ext uri="{BB962C8B-B14F-4D97-AF65-F5344CB8AC3E}">
        <p14:creationId xmlns:p14="http://schemas.microsoft.com/office/powerpoint/2010/main" val="10953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bg/>
                                          </p:spTgt>
                                        </p:tgtEl>
                                        <p:attrNameLst>
                                          <p:attrName>style.visibility</p:attrName>
                                        </p:attrNameLst>
                                      </p:cBhvr>
                                      <p:to>
                                        <p:strVal val="visible"/>
                                      </p:to>
                                    </p:set>
                                    <p:animEffect transition="in" filter="fade">
                                      <p:cBhvr>
                                        <p:cTn id="21" dur="1000"/>
                                        <p:tgtEl>
                                          <p:spTgt spid="3">
                                            <p:bg/>
                                          </p:spTgt>
                                        </p:tgtEl>
                                      </p:cBhvr>
                                    </p:animEffect>
                                    <p:anim calcmode="lin" valueType="num">
                                      <p:cBhvr>
                                        <p:cTn id="22" dur="1000" fill="hold"/>
                                        <p:tgtEl>
                                          <p:spTgt spid="3">
                                            <p:bg/>
                                          </p:spTgt>
                                        </p:tgtEl>
                                        <p:attrNameLst>
                                          <p:attrName>ppt_x</p:attrName>
                                        </p:attrNameLst>
                                      </p:cBhvr>
                                      <p:tavLst>
                                        <p:tav tm="0">
                                          <p:val>
                                            <p:strVal val="#ppt_x"/>
                                          </p:val>
                                        </p:tav>
                                        <p:tav tm="100000">
                                          <p:val>
                                            <p:strVal val="#ppt_x"/>
                                          </p:val>
                                        </p:tav>
                                      </p:tavLst>
                                    </p:anim>
                                    <p:anim calcmode="lin" valueType="num">
                                      <p:cBhvr>
                                        <p:cTn id="23"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1000"/>
                                        <p:tgtEl>
                                          <p:spTgt spid="3">
                                            <p:txEl>
                                              <p:pRg st="0" end="0"/>
                                            </p:txEl>
                                          </p:spTgt>
                                        </p:tgtEl>
                                      </p:cBhvr>
                                    </p:animEffect>
                                    <p:anim calcmode="lin" valueType="num">
                                      <p:cBhvr>
                                        <p:cTn id="2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1000"/>
                                        <p:tgtEl>
                                          <p:spTgt spid="3">
                                            <p:txEl>
                                              <p:pRg st="1" end="1"/>
                                            </p:txEl>
                                          </p:spTgt>
                                        </p:tgtEl>
                                      </p:cBhvr>
                                    </p:animEffect>
                                    <p:anim calcmode="lin" valueType="num">
                                      <p:cBhvr>
                                        <p:cTn id="3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DEA7-D53F-41A9-841E-CF5E054CAA79}"/>
              </a:ext>
            </a:extLst>
          </p:cNvPr>
          <p:cNvSpPr txBox="1">
            <a:spLocks/>
          </p:cNvSpPr>
          <p:nvPr/>
        </p:nvSpPr>
        <p:spPr>
          <a:xfrm>
            <a:off x="457200" y="274638"/>
            <a:ext cx="7620000" cy="563562"/>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192"/>
                </a:solidFill>
                <a:latin typeface="Times New Roman" panose="02020603050405020304" pitchFamily="18" charset="0"/>
                <a:cs typeface="Times New Roman" panose="02020603050405020304" pitchFamily="18" charset="0"/>
              </a:rPr>
              <a:t>Green  Delhi  app</a:t>
            </a:r>
            <a:r>
              <a:rPr lang="en-US" sz="2800" dirty="0">
                <a:solidFill>
                  <a:srgbClr val="2E3192"/>
                </a:solidFill>
                <a:latin typeface="Times New Roman" panose="02020603050405020304" pitchFamily="18" charset="0"/>
                <a:cs typeface="Times New Roman" panose="02020603050405020304" pitchFamily="18" charset="0"/>
              </a:rPr>
              <a:t> </a:t>
            </a:r>
            <a:br>
              <a:rPr lang="en-US" b="1" dirty="0">
                <a:solidFill>
                  <a:srgbClr val="2E3192"/>
                </a:solidFill>
                <a:latin typeface="Times New Roman" panose="02020603050405020304" pitchFamily="18" charset="0"/>
                <a:cs typeface="Times New Roman" panose="02020603050405020304" pitchFamily="18" charset="0"/>
              </a:rPr>
            </a:br>
            <a:endParaRPr lang="en-US" dirty="0">
              <a:solidFill>
                <a:srgbClr val="2E319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6E6185-3460-4DBD-BC2E-08D335E8CFC1}"/>
              </a:ext>
            </a:extLst>
          </p:cNvPr>
          <p:cNvSpPr txBox="1">
            <a:spLocks/>
          </p:cNvSpPr>
          <p:nvPr/>
        </p:nvSpPr>
        <p:spPr>
          <a:xfrm>
            <a:off x="152400" y="1219200"/>
            <a:ext cx="6667500" cy="5219700"/>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2E3192"/>
                </a:solidFill>
                <a:latin typeface="Times New Roman" panose="02020603050405020304" pitchFamily="18" charset="0"/>
                <a:cs typeface="Times New Roman" panose="02020603050405020304" pitchFamily="18" charset="0"/>
              </a:rPr>
              <a:t>CM Kejriwal announced Monday that a mobile app called Green Delhi will be launched in the coming days to encourage public participation in the battle against pollution. Anyone in Delhi who witnesses a source of pollution — vehicular, industrial or otherwise — can click a photograph and post it on the app. The Green War Room, as mentioned before, will track the status of complaints registered under the app, with Kejriwal promising personal oversight. </a:t>
            </a:r>
          </a:p>
          <a:p>
            <a:pPr marL="114300" indent="0" algn="just">
              <a:buFont typeface="Arial" panose="020B0604020202020204" pitchFamily="34" charset="0"/>
              <a:buNone/>
            </a:pPr>
            <a:endParaRPr lang="en-US" dirty="0">
              <a:solidFill>
                <a:srgbClr val="2E319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F77425E-6EE3-46C9-AD0B-054245963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650" y="1220787"/>
            <a:ext cx="4152900" cy="5008563"/>
          </a:xfrm>
          <a:prstGeom prst="rect">
            <a:avLst/>
          </a:prstGeom>
        </p:spPr>
      </p:pic>
    </p:spTree>
    <p:extLst>
      <p:ext uri="{BB962C8B-B14F-4D97-AF65-F5344CB8AC3E}">
        <p14:creationId xmlns:p14="http://schemas.microsoft.com/office/powerpoint/2010/main" val="263941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wipe(down)">
                                      <p:cBhvr>
                                        <p:cTn id="16" dur="500"/>
                                        <p:tgtEl>
                                          <p:spTgt spid="3">
                                            <p:bg/>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down)">
                                      <p:cBhvr>
                                        <p:cTn id="2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68EB3F13-EFF8-4D3E-8FEA-D48C1DFFE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50" y="95250"/>
            <a:ext cx="8153400" cy="4495800"/>
          </a:xfrm>
          <a:prstGeom prst="rect">
            <a:avLst/>
          </a:prstGeom>
        </p:spPr>
      </p:pic>
      <p:sp>
        <p:nvSpPr>
          <p:cNvPr id="3" name="TextBox 2">
            <a:extLst>
              <a:ext uri="{FF2B5EF4-FFF2-40B4-BE49-F238E27FC236}">
                <a16:creationId xmlns:a16="http://schemas.microsoft.com/office/drawing/2014/main" id="{9D3E9DC7-3713-483D-859E-3476EC34D491}"/>
              </a:ext>
            </a:extLst>
          </p:cNvPr>
          <p:cNvSpPr txBox="1"/>
          <p:nvPr/>
        </p:nvSpPr>
        <p:spPr>
          <a:xfrm>
            <a:off x="1619250" y="4913174"/>
            <a:ext cx="6705600" cy="1754326"/>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solidFill>
                  <a:srgbClr val="2E3192"/>
                </a:solidFill>
                <a:latin typeface="Times New Roman" panose="02020603050405020304" pitchFamily="18" charset="0"/>
                <a:cs typeface="Times New Roman" panose="02020603050405020304" pitchFamily="18" charset="0"/>
              </a:rPr>
              <a:t>The tree transplantation policy of the Delhi government mandates 80% of the trees affected by construction and development activities must be transplanted, along with 80% out of them surviving after a year. This is in addition to the mandatory requirement of planting 10 saplings in case one tree is cut for construction purposes, which has helped increase the green cover in Delhi.</a:t>
            </a:r>
          </a:p>
        </p:txBody>
      </p:sp>
    </p:spTree>
    <p:extLst>
      <p:ext uri="{BB962C8B-B14F-4D97-AF65-F5344CB8AC3E}">
        <p14:creationId xmlns:p14="http://schemas.microsoft.com/office/powerpoint/2010/main" val="333970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75063" y="871012"/>
            <a:ext cx="3969779" cy="92333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nchor="ctr">
            <a:spAutoFit/>
          </a:bodyPr>
          <a:lstStyle/>
          <a:p>
            <a:r>
              <a:rPr lang="en-US" altLang="ko-KR" sz="5400" dirty="0">
                <a:solidFill>
                  <a:srgbClr val="2E3192"/>
                </a:solidFill>
                <a:cs typeface="Arial" pitchFamily="34" charset="0"/>
              </a:rPr>
              <a:t>CONTENTS</a:t>
            </a:r>
            <a:endParaRPr lang="ko-KR" altLang="en-US" sz="5400" dirty="0">
              <a:solidFill>
                <a:srgbClr val="2E3192"/>
              </a:solidFill>
              <a:cs typeface="Arial" pitchFamily="34" charset="0"/>
            </a:endParaRPr>
          </a:p>
        </p:txBody>
      </p:sp>
      <p:grpSp>
        <p:nvGrpSpPr>
          <p:cNvPr id="20" name="Group 19">
            <a:extLst>
              <a:ext uri="{FF2B5EF4-FFF2-40B4-BE49-F238E27FC236}">
                <a16:creationId xmlns:a16="http://schemas.microsoft.com/office/drawing/2014/main" id="{AF1F44DF-1433-4269-BAEB-1DB36164CCEA}"/>
              </a:ext>
            </a:extLst>
          </p:cNvPr>
          <p:cNvGrpSpPr/>
          <p:nvPr/>
        </p:nvGrpSpPr>
        <p:grpSpPr>
          <a:xfrm>
            <a:off x="5073056" y="784499"/>
            <a:ext cx="5794001" cy="790507"/>
            <a:chOff x="4745820" y="1482096"/>
            <a:chExt cx="5794001" cy="790507"/>
          </a:xfrm>
        </p:grpSpPr>
        <p:grpSp>
          <p:nvGrpSpPr>
            <p:cNvPr id="21" name="Group 20">
              <a:extLst>
                <a:ext uri="{FF2B5EF4-FFF2-40B4-BE49-F238E27FC236}">
                  <a16:creationId xmlns:a16="http://schemas.microsoft.com/office/drawing/2014/main" id="{3359C900-472A-4ED7-8D58-24FD381BC5A9}"/>
                </a:ext>
              </a:extLst>
            </p:cNvPr>
            <p:cNvGrpSpPr/>
            <p:nvPr/>
          </p:nvGrpSpPr>
          <p:grpSpPr>
            <a:xfrm>
              <a:off x="6032129" y="1482096"/>
              <a:ext cx="4507692" cy="615553"/>
              <a:chOff x="6557475" y="1411926"/>
              <a:chExt cx="4507692" cy="615553"/>
            </a:xfrm>
          </p:grpSpPr>
          <p:sp>
            <p:nvSpPr>
              <p:cNvPr id="25" name="TextBox 24">
                <a:extLst>
                  <a:ext uri="{FF2B5EF4-FFF2-40B4-BE49-F238E27FC236}">
                    <a16:creationId xmlns:a16="http://schemas.microsoft.com/office/drawing/2014/main" id="{049489C3-181F-47B4-A51C-21A05B6C2D2B}"/>
                  </a:ext>
                </a:extLst>
              </p:cNvPr>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The reason of picking up and main ideas of the project</a:t>
                </a:r>
              </a:p>
            </p:txBody>
          </p:sp>
          <p:sp>
            <p:nvSpPr>
              <p:cNvPr id="26" name="TextBox 25">
                <a:extLst>
                  <a:ext uri="{FF2B5EF4-FFF2-40B4-BE49-F238E27FC236}">
                    <a16:creationId xmlns:a16="http://schemas.microsoft.com/office/drawing/2014/main" id="{65F20684-B00B-40D7-981D-6E8499F2A4A1}"/>
                  </a:ext>
                </a:extLst>
              </p:cNvPr>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rgbClr val="2E3192"/>
                    </a:solidFill>
                    <a:cs typeface="Arial" pitchFamily="34" charset="0"/>
                  </a:rPr>
                  <a:t>INTRODUCTION</a:t>
                </a:r>
                <a:endParaRPr lang="ko-KR" altLang="en-US" b="1" dirty="0">
                  <a:solidFill>
                    <a:srgbClr val="2E3192"/>
                  </a:solidFill>
                  <a:cs typeface="Arial" pitchFamily="34" charset="0"/>
                </a:endParaRPr>
              </a:p>
            </p:txBody>
          </p:sp>
        </p:grpSp>
        <p:grpSp>
          <p:nvGrpSpPr>
            <p:cNvPr id="22" name="Group 21">
              <a:extLst>
                <a:ext uri="{FF2B5EF4-FFF2-40B4-BE49-F238E27FC236}">
                  <a16:creationId xmlns:a16="http://schemas.microsoft.com/office/drawing/2014/main" id="{0F72FDF0-AFDB-4AAC-BA75-9A3E56F9F685}"/>
                </a:ext>
              </a:extLst>
            </p:cNvPr>
            <p:cNvGrpSpPr/>
            <p:nvPr/>
          </p:nvGrpSpPr>
          <p:grpSpPr>
            <a:xfrm>
              <a:off x="4745820" y="1491808"/>
              <a:ext cx="958096" cy="780795"/>
              <a:chOff x="5324331" y="1449052"/>
              <a:chExt cx="958096" cy="780795"/>
            </a:xfrm>
          </p:grpSpPr>
          <p:sp>
            <p:nvSpPr>
              <p:cNvPr id="23" name="Oval 22">
                <a:extLst>
                  <a:ext uri="{FF2B5EF4-FFF2-40B4-BE49-F238E27FC236}">
                    <a16:creationId xmlns:a16="http://schemas.microsoft.com/office/drawing/2014/main" id="{2F76A61B-BBB3-4BC2-B00F-CACC2E9E478B}"/>
                  </a:ext>
                </a:extLst>
              </p:cNvPr>
              <p:cNvSpPr/>
              <p:nvPr/>
            </p:nvSpPr>
            <p:spPr>
              <a:xfrm>
                <a:off x="5412981" y="1449052"/>
                <a:ext cx="780795" cy="780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4" name="TextBox 23">
                <a:extLst>
                  <a:ext uri="{FF2B5EF4-FFF2-40B4-BE49-F238E27FC236}">
                    <a16:creationId xmlns:a16="http://schemas.microsoft.com/office/drawing/2014/main" id="{E788E527-30EE-4E9A-A1C3-10BFAC66E2B8}"/>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grpSp>
        <p:nvGrpSpPr>
          <p:cNvPr id="27" name="Group 26">
            <a:extLst>
              <a:ext uri="{FF2B5EF4-FFF2-40B4-BE49-F238E27FC236}">
                <a16:creationId xmlns:a16="http://schemas.microsoft.com/office/drawing/2014/main" id="{7021E8EB-FBF1-4A89-A789-BAAEF8C0740D}"/>
              </a:ext>
            </a:extLst>
          </p:cNvPr>
          <p:cNvGrpSpPr/>
          <p:nvPr/>
        </p:nvGrpSpPr>
        <p:grpSpPr>
          <a:xfrm>
            <a:off x="5508996" y="1897499"/>
            <a:ext cx="5794001" cy="800219"/>
            <a:chOff x="4745820" y="1482096"/>
            <a:chExt cx="5794001" cy="800219"/>
          </a:xfrm>
        </p:grpSpPr>
        <p:grpSp>
          <p:nvGrpSpPr>
            <p:cNvPr id="28" name="Group 27">
              <a:extLst>
                <a:ext uri="{FF2B5EF4-FFF2-40B4-BE49-F238E27FC236}">
                  <a16:creationId xmlns:a16="http://schemas.microsoft.com/office/drawing/2014/main" id="{9B18E3C4-C8F4-4556-B07D-96A715605A28}"/>
                </a:ext>
              </a:extLst>
            </p:cNvPr>
            <p:cNvGrpSpPr/>
            <p:nvPr/>
          </p:nvGrpSpPr>
          <p:grpSpPr>
            <a:xfrm>
              <a:off x="6032129" y="1482096"/>
              <a:ext cx="4507692" cy="800219"/>
              <a:chOff x="6557475" y="1411926"/>
              <a:chExt cx="4507692" cy="800219"/>
            </a:xfrm>
          </p:grpSpPr>
          <p:sp>
            <p:nvSpPr>
              <p:cNvPr id="32" name="TextBox 31">
                <a:extLst>
                  <a:ext uri="{FF2B5EF4-FFF2-40B4-BE49-F238E27FC236}">
                    <a16:creationId xmlns:a16="http://schemas.microsoft.com/office/drawing/2014/main" id="{42B032C8-F970-45DD-A9F3-89F840489F86}"/>
                  </a:ext>
                </a:extLst>
              </p:cNvPr>
              <p:cNvSpPr txBox="1"/>
              <p:nvPr/>
            </p:nvSpPr>
            <p:spPr>
              <a:xfrm>
                <a:off x="6557475" y="1750480"/>
                <a:ext cx="4507692" cy="461665"/>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Any theory included inside the project and explanation of any specifical word. </a:t>
                </a:r>
              </a:p>
            </p:txBody>
          </p:sp>
          <p:sp>
            <p:nvSpPr>
              <p:cNvPr id="33" name="TextBox 32">
                <a:extLst>
                  <a:ext uri="{FF2B5EF4-FFF2-40B4-BE49-F238E27FC236}">
                    <a16:creationId xmlns:a16="http://schemas.microsoft.com/office/drawing/2014/main" id="{E3652E34-3CBD-4896-9715-7FE950671F4F}"/>
                  </a:ext>
                </a:extLst>
              </p:cNvPr>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rgbClr val="F36523"/>
                    </a:solidFill>
                    <a:cs typeface="Arial" pitchFamily="34" charset="0"/>
                  </a:rPr>
                  <a:t>THEORY</a:t>
                </a:r>
                <a:endParaRPr lang="ko-KR" altLang="en-US" b="1" dirty="0">
                  <a:solidFill>
                    <a:srgbClr val="F36523"/>
                  </a:solidFill>
                  <a:cs typeface="Arial" pitchFamily="34" charset="0"/>
                </a:endParaRPr>
              </a:p>
            </p:txBody>
          </p:sp>
        </p:grpSp>
        <p:grpSp>
          <p:nvGrpSpPr>
            <p:cNvPr id="29" name="Group 28">
              <a:extLst>
                <a:ext uri="{FF2B5EF4-FFF2-40B4-BE49-F238E27FC236}">
                  <a16:creationId xmlns:a16="http://schemas.microsoft.com/office/drawing/2014/main" id="{AC9D7DAD-71B3-4F89-90F9-C4587CC286C3}"/>
                </a:ext>
              </a:extLst>
            </p:cNvPr>
            <p:cNvGrpSpPr/>
            <p:nvPr/>
          </p:nvGrpSpPr>
          <p:grpSpPr>
            <a:xfrm>
              <a:off x="4745820" y="1491808"/>
              <a:ext cx="958096" cy="780795"/>
              <a:chOff x="5324331" y="1449052"/>
              <a:chExt cx="958096" cy="780795"/>
            </a:xfrm>
          </p:grpSpPr>
          <p:sp>
            <p:nvSpPr>
              <p:cNvPr id="30" name="Oval 29">
                <a:extLst>
                  <a:ext uri="{FF2B5EF4-FFF2-40B4-BE49-F238E27FC236}">
                    <a16:creationId xmlns:a16="http://schemas.microsoft.com/office/drawing/2014/main" id="{476CFD45-5BF4-4F7C-8D67-88D95359E801}"/>
                  </a:ext>
                </a:extLst>
              </p:cNvPr>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1" name="TextBox 30">
                <a:extLst>
                  <a:ext uri="{FF2B5EF4-FFF2-40B4-BE49-F238E27FC236}">
                    <a16:creationId xmlns:a16="http://schemas.microsoft.com/office/drawing/2014/main" id="{A52AC6DA-66C2-40A4-961B-03F1A65784F3}"/>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grpSp>
        <p:nvGrpSpPr>
          <p:cNvPr id="34" name="Group 33">
            <a:extLst>
              <a:ext uri="{FF2B5EF4-FFF2-40B4-BE49-F238E27FC236}">
                <a16:creationId xmlns:a16="http://schemas.microsoft.com/office/drawing/2014/main" id="{3FB89279-087F-44F8-A447-C6EC9BFE2F1E}"/>
              </a:ext>
            </a:extLst>
          </p:cNvPr>
          <p:cNvGrpSpPr/>
          <p:nvPr/>
        </p:nvGrpSpPr>
        <p:grpSpPr>
          <a:xfrm>
            <a:off x="5700382" y="3010499"/>
            <a:ext cx="5794001" cy="790507"/>
            <a:chOff x="4745820" y="1482096"/>
            <a:chExt cx="5794001" cy="790507"/>
          </a:xfrm>
        </p:grpSpPr>
        <p:grpSp>
          <p:nvGrpSpPr>
            <p:cNvPr id="35" name="Group 34">
              <a:extLst>
                <a:ext uri="{FF2B5EF4-FFF2-40B4-BE49-F238E27FC236}">
                  <a16:creationId xmlns:a16="http://schemas.microsoft.com/office/drawing/2014/main" id="{E6718DA3-D47E-4ED3-B889-CB99C30CACD0}"/>
                </a:ext>
              </a:extLst>
            </p:cNvPr>
            <p:cNvGrpSpPr/>
            <p:nvPr/>
          </p:nvGrpSpPr>
          <p:grpSpPr>
            <a:xfrm>
              <a:off x="6032129" y="1482096"/>
              <a:ext cx="4507692" cy="615553"/>
              <a:chOff x="6557475" y="1411926"/>
              <a:chExt cx="4507692" cy="615553"/>
            </a:xfrm>
          </p:grpSpPr>
          <p:sp>
            <p:nvSpPr>
              <p:cNvPr id="39" name="TextBox 38">
                <a:extLst>
                  <a:ext uri="{FF2B5EF4-FFF2-40B4-BE49-F238E27FC236}">
                    <a16:creationId xmlns:a16="http://schemas.microsoft.com/office/drawing/2014/main" id="{3DC65E16-BE33-42C1-9078-D8DD823385AD}"/>
                  </a:ext>
                </a:extLst>
              </p:cNvPr>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The method of working in this project and how can we work</a:t>
                </a:r>
              </a:p>
            </p:txBody>
          </p:sp>
          <p:sp>
            <p:nvSpPr>
              <p:cNvPr id="40" name="TextBox 39">
                <a:extLst>
                  <a:ext uri="{FF2B5EF4-FFF2-40B4-BE49-F238E27FC236}">
                    <a16:creationId xmlns:a16="http://schemas.microsoft.com/office/drawing/2014/main" id="{DD7CB427-32B9-437D-9B10-9AD4C098AFBE}"/>
                  </a:ext>
                </a:extLst>
              </p:cNvPr>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rgbClr val="2E3192"/>
                    </a:solidFill>
                    <a:cs typeface="Arial" pitchFamily="34" charset="0"/>
                  </a:rPr>
                  <a:t>METHODOLOGY</a:t>
                </a:r>
                <a:endParaRPr lang="ko-KR" altLang="en-US" b="1" dirty="0">
                  <a:solidFill>
                    <a:srgbClr val="2E3192"/>
                  </a:solidFill>
                  <a:cs typeface="Arial" pitchFamily="34" charset="0"/>
                </a:endParaRPr>
              </a:p>
            </p:txBody>
          </p:sp>
        </p:grpSp>
        <p:grpSp>
          <p:nvGrpSpPr>
            <p:cNvPr id="36" name="Group 35">
              <a:extLst>
                <a:ext uri="{FF2B5EF4-FFF2-40B4-BE49-F238E27FC236}">
                  <a16:creationId xmlns:a16="http://schemas.microsoft.com/office/drawing/2014/main" id="{675D2B13-BD99-40B8-B665-10830ACD7788}"/>
                </a:ext>
              </a:extLst>
            </p:cNvPr>
            <p:cNvGrpSpPr/>
            <p:nvPr/>
          </p:nvGrpSpPr>
          <p:grpSpPr>
            <a:xfrm>
              <a:off x="4745820" y="1491808"/>
              <a:ext cx="958096" cy="780795"/>
              <a:chOff x="5324331" y="1449052"/>
              <a:chExt cx="958096" cy="780795"/>
            </a:xfrm>
          </p:grpSpPr>
          <p:sp>
            <p:nvSpPr>
              <p:cNvPr id="37" name="Oval 36">
                <a:extLst>
                  <a:ext uri="{FF2B5EF4-FFF2-40B4-BE49-F238E27FC236}">
                    <a16:creationId xmlns:a16="http://schemas.microsoft.com/office/drawing/2014/main" id="{91A66CFE-D30D-4D12-B97B-DBA73318A598}"/>
                  </a:ext>
                </a:extLst>
              </p:cNvPr>
              <p:cNvSpPr/>
              <p:nvPr/>
            </p:nvSpPr>
            <p:spPr>
              <a:xfrm>
                <a:off x="5412981" y="1449052"/>
                <a:ext cx="780795" cy="780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8" name="TextBox 37">
                <a:extLst>
                  <a:ext uri="{FF2B5EF4-FFF2-40B4-BE49-F238E27FC236}">
                    <a16:creationId xmlns:a16="http://schemas.microsoft.com/office/drawing/2014/main" id="{6EDC8021-A97F-4B92-845E-F69F9FE188A7}"/>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grpSp>
        <p:nvGrpSpPr>
          <p:cNvPr id="41" name="Group 40">
            <a:extLst>
              <a:ext uri="{FF2B5EF4-FFF2-40B4-BE49-F238E27FC236}">
                <a16:creationId xmlns:a16="http://schemas.microsoft.com/office/drawing/2014/main" id="{96DB1565-13FD-456B-8604-FC1457FE88BE}"/>
              </a:ext>
            </a:extLst>
          </p:cNvPr>
          <p:cNvGrpSpPr/>
          <p:nvPr/>
        </p:nvGrpSpPr>
        <p:grpSpPr>
          <a:xfrm>
            <a:off x="5508996" y="4123499"/>
            <a:ext cx="5794001" cy="790507"/>
            <a:chOff x="4745820" y="1482096"/>
            <a:chExt cx="5794001" cy="790507"/>
          </a:xfrm>
        </p:grpSpPr>
        <p:grpSp>
          <p:nvGrpSpPr>
            <p:cNvPr id="42" name="Group 41">
              <a:extLst>
                <a:ext uri="{FF2B5EF4-FFF2-40B4-BE49-F238E27FC236}">
                  <a16:creationId xmlns:a16="http://schemas.microsoft.com/office/drawing/2014/main" id="{6729AEF0-FB95-4E87-9ADE-A3F6E3D31AA9}"/>
                </a:ext>
              </a:extLst>
            </p:cNvPr>
            <p:cNvGrpSpPr/>
            <p:nvPr/>
          </p:nvGrpSpPr>
          <p:grpSpPr>
            <a:xfrm>
              <a:off x="6032129" y="1482096"/>
              <a:ext cx="4507692" cy="615553"/>
              <a:chOff x="6557475" y="1411926"/>
              <a:chExt cx="4507692" cy="615553"/>
            </a:xfrm>
          </p:grpSpPr>
          <p:sp>
            <p:nvSpPr>
              <p:cNvPr id="46" name="TextBox 45">
                <a:extLst>
                  <a:ext uri="{FF2B5EF4-FFF2-40B4-BE49-F238E27FC236}">
                    <a16:creationId xmlns:a16="http://schemas.microsoft.com/office/drawing/2014/main" id="{C6F700BD-5D90-45C7-B4E9-1543AFD856CE}"/>
                  </a:ext>
                </a:extLst>
              </p:cNvPr>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We picked some case to study based on the topic we picked up</a:t>
                </a:r>
              </a:p>
            </p:txBody>
          </p:sp>
          <p:sp>
            <p:nvSpPr>
              <p:cNvPr id="47" name="TextBox 46">
                <a:extLst>
                  <a:ext uri="{FF2B5EF4-FFF2-40B4-BE49-F238E27FC236}">
                    <a16:creationId xmlns:a16="http://schemas.microsoft.com/office/drawing/2014/main" id="{5BC92517-61F6-4A0E-9425-ECA293932074}"/>
                  </a:ext>
                </a:extLst>
              </p:cNvPr>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rgbClr val="F36523"/>
                    </a:solidFill>
                    <a:cs typeface="Arial" pitchFamily="34" charset="0"/>
                  </a:rPr>
                  <a:t>CASE STUDY AND ANALYSIS</a:t>
                </a:r>
                <a:endParaRPr lang="ko-KR" altLang="en-US" b="1" dirty="0">
                  <a:solidFill>
                    <a:srgbClr val="F36523"/>
                  </a:solidFill>
                  <a:cs typeface="Arial" pitchFamily="34" charset="0"/>
                </a:endParaRPr>
              </a:p>
            </p:txBody>
          </p:sp>
        </p:grpSp>
        <p:grpSp>
          <p:nvGrpSpPr>
            <p:cNvPr id="43" name="Group 42">
              <a:extLst>
                <a:ext uri="{FF2B5EF4-FFF2-40B4-BE49-F238E27FC236}">
                  <a16:creationId xmlns:a16="http://schemas.microsoft.com/office/drawing/2014/main" id="{1E248F8C-69AD-4F08-98A4-6900867E2D8D}"/>
                </a:ext>
              </a:extLst>
            </p:cNvPr>
            <p:cNvGrpSpPr/>
            <p:nvPr/>
          </p:nvGrpSpPr>
          <p:grpSpPr>
            <a:xfrm>
              <a:off x="4745820" y="1491808"/>
              <a:ext cx="958096" cy="780795"/>
              <a:chOff x="5324331" y="1449052"/>
              <a:chExt cx="958096" cy="780795"/>
            </a:xfrm>
          </p:grpSpPr>
          <p:sp>
            <p:nvSpPr>
              <p:cNvPr id="44" name="Oval 43">
                <a:extLst>
                  <a:ext uri="{FF2B5EF4-FFF2-40B4-BE49-F238E27FC236}">
                    <a16:creationId xmlns:a16="http://schemas.microsoft.com/office/drawing/2014/main" id="{D2CE9A34-59D5-46D1-9BA1-3537E61016A0}"/>
                  </a:ext>
                </a:extLst>
              </p:cNvPr>
              <p:cNvSpPr/>
              <p:nvPr/>
            </p:nvSpPr>
            <p:spPr>
              <a:xfrm>
                <a:off x="5412981" y="1449052"/>
                <a:ext cx="780795" cy="7807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45" name="TextBox 44">
                <a:extLst>
                  <a:ext uri="{FF2B5EF4-FFF2-40B4-BE49-F238E27FC236}">
                    <a16:creationId xmlns:a16="http://schemas.microsoft.com/office/drawing/2014/main" id="{620A6781-2F35-44C0-A653-3BC28C0A0E19}"/>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grpSp>
      <p:grpSp>
        <p:nvGrpSpPr>
          <p:cNvPr id="48" name="Group 47">
            <a:extLst>
              <a:ext uri="{FF2B5EF4-FFF2-40B4-BE49-F238E27FC236}">
                <a16:creationId xmlns:a16="http://schemas.microsoft.com/office/drawing/2014/main" id="{9017099F-F228-4D8B-BB1E-53A8DD0BEB09}"/>
              </a:ext>
            </a:extLst>
          </p:cNvPr>
          <p:cNvGrpSpPr/>
          <p:nvPr/>
        </p:nvGrpSpPr>
        <p:grpSpPr>
          <a:xfrm>
            <a:off x="5073056" y="5236499"/>
            <a:ext cx="5794001" cy="800219"/>
            <a:chOff x="4745820" y="1482096"/>
            <a:chExt cx="5794001" cy="800219"/>
          </a:xfrm>
        </p:grpSpPr>
        <p:grpSp>
          <p:nvGrpSpPr>
            <p:cNvPr id="49" name="Group 48">
              <a:extLst>
                <a:ext uri="{FF2B5EF4-FFF2-40B4-BE49-F238E27FC236}">
                  <a16:creationId xmlns:a16="http://schemas.microsoft.com/office/drawing/2014/main" id="{6011F2FB-68F2-452F-A529-2AF630DDDA60}"/>
                </a:ext>
              </a:extLst>
            </p:cNvPr>
            <p:cNvGrpSpPr/>
            <p:nvPr/>
          </p:nvGrpSpPr>
          <p:grpSpPr>
            <a:xfrm>
              <a:off x="6032129" y="1482096"/>
              <a:ext cx="4507692" cy="800219"/>
              <a:chOff x="6557475" y="1411926"/>
              <a:chExt cx="4507692" cy="800219"/>
            </a:xfrm>
          </p:grpSpPr>
          <p:sp>
            <p:nvSpPr>
              <p:cNvPr id="53" name="TextBox 52">
                <a:extLst>
                  <a:ext uri="{FF2B5EF4-FFF2-40B4-BE49-F238E27FC236}">
                    <a16:creationId xmlns:a16="http://schemas.microsoft.com/office/drawing/2014/main" id="{953A0F43-8385-4055-AC94-65A91C4099C1}"/>
                  </a:ext>
                </a:extLst>
              </p:cNvPr>
              <p:cNvSpPr txBox="1"/>
              <p:nvPr/>
            </p:nvSpPr>
            <p:spPr>
              <a:xfrm>
                <a:off x="6557475" y="1750480"/>
                <a:ext cx="4507692" cy="461665"/>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The benefit of this case study and what we have leant from this case which we worked on</a:t>
                </a:r>
              </a:p>
            </p:txBody>
          </p:sp>
          <p:sp>
            <p:nvSpPr>
              <p:cNvPr id="54" name="TextBox 53">
                <a:extLst>
                  <a:ext uri="{FF2B5EF4-FFF2-40B4-BE49-F238E27FC236}">
                    <a16:creationId xmlns:a16="http://schemas.microsoft.com/office/drawing/2014/main" id="{6FF260A7-00AD-4F83-B89E-977B9EBEB1A9}"/>
                  </a:ext>
                </a:extLst>
              </p:cNvPr>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rgbClr val="2E3192"/>
                    </a:solidFill>
                    <a:cs typeface="Arial" pitchFamily="34" charset="0"/>
                  </a:rPr>
                  <a:t>Conclusion</a:t>
                </a:r>
                <a:endParaRPr lang="ko-KR" altLang="en-US" b="1" dirty="0">
                  <a:solidFill>
                    <a:srgbClr val="2E3192"/>
                  </a:solidFill>
                  <a:cs typeface="Arial" pitchFamily="34" charset="0"/>
                </a:endParaRPr>
              </a:p>
            </p:txBody>
          </p:sp>
        </p:grpSp>
        <p:grpSp>
          <p:nvGrpSpPr>
            <p:cNvPr id="50" name="Group 49">
              <a:extLst>
                <a:ext uri="{FF2B5EF4-FFF2-40B4-BE49-F238E27FC236}">
                  <a16:creationId xmlns:a16="http://schemas.microsoft.com/office/drawing/2014/main" id="{6BA64C59-37D1-43D9-8BEA-ABB13582DD16}"/>
                </a:ext>
              </a:extLst>
            </p:cNvPr>
            <p:cNvGrpSpPr/>
            <p:nvPr/>
          </p:nvGrpSpPr>
          <p:grpSpPr>
            <a:xfrm>
              <a:off x="4745820" y="1491808"/>
              <a:ext cx="958096" cy="780795"/>
              <a:chOff x="5324331" y="1449052"/>
              <a:chExt cx="958096" cy="780795"/>
            </a:xfrm>
          </p:grpSpPr>
          <p:sp>
            <p:nvSpPr>
              <p:cNvPr id="51" name="Oval 50">
                <a:extLst>
                  <a:ext uri="{FF2B5EF4-FFF2-40B4-BE49-F238E27FC236}">
                    <a16:creationId xmlns:a16="http://schemas.microsoft.com/office/drawing/2014/main" id="{92AC1410-1E7D-4C58-8B38-2EAF9FC96BA1}"/>
                  </a:ext>
                </a:extLst>
              </p:cNvPr>
              <p:cNvSpPr/>
              <p:nvPr/>
            </p:nvSpPr>
            <p:spPr>
              <a:xfrm>
                <a:off x="5412981" y="1449052"/>
                <a:ext cx="780795" cy="7807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2" name="TextBox 51">
                <a:extLst>
                  <a:ext uri="{FF2B5EF4-FFF2-40B4-BE49-F238E27FC236}">
                    <a16:creationId xmlns:a16="http://schemas.microsoft.com/office/drawing/2014/main" id="{885C6600-AAAC-4D5D-B579-3C8ED0D0769D}"/>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05</a:t>
                </a:r>
                <a:endParaRPr lang="ko-KR" altLang="en-US" sz="3600" b="1" dirty="0">
                  <a:solidFill>
                    <a:schemeClr val="bg1"/>
                  </a:solidFill>
                  <a:cs typeface="Arial" pitchFamily="34" charset="0"/>
                </a:endParaRPr>
              </a:p>
            </p:txBody>
          </p:sp>
        </p:grpSp>
      </p:grpSp>
    </p:spTree>
    <p:extLst>
      <p:ext uri="{BB962C8B-B14F-4D97-AF65-F5344CB8AC3E}">
        <p14:creationId xmlns:p14="http://schemas.microsoft.com/office/powerpoint/2010/main" val="3148822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33B11902-E247-48F9-9E27-E5E4B93AA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285750"/>
            <a:ext cx="8305800" cy="4572000"/>
          </a:xfrm>
          <a:prstGeom prst="rect">
            <a:avLst/>
          </a:prstGeom>
        </p:spPr>
      </p:pic>
      <p:sp>
        <p:nvSpPr>
          <p:cNvPr id="3" name="TextBox 2">
            <a:extLst>
              <a:ext uri="{FF2B5EF4-FFF2-40B4-BE49-F238E27FC236}">
                <a16:creationId xmlns:a16="http://schemas.microsoft.com/office/drawing/2014/main" id="{8D0F49F3-C607-4061-8674-0CD1DC13DF17}"/>
              </a:ext>
            </a:extLst>
          </p:cNvPr>
          <p:cNvSpPr txBox="1"/>
          <p:nvPr/>
        </p:nvSpPr>
        <p:spPr>
          <a:xfrm>
            <a:off x="2711450" y="5219521"/>
            <a:ext cx="5029200" cy="1200329"/>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dirty="0">
                <a:solidFill>
                  <a:srgbClr val="2E3192"/>
                </a:solidFill>
                <a:latin typeface="Times New Roman" panose="02020603050405020304" pitchFamily="18" charset="0"/>
                <a:cs typeface="Times New Roman" panose="02020603050405020304" pitchFamily="18" charset="0"/>
              </a:rPr>
              <a:t>To reduce pollution in the city, the Delhi government is also </a:t>
            </a:r>
            <a:r>
              <a:rPr lang="en-US" dirty="0" err="1">
                <a:solidFill>
                  <a:srgbClr val="2E3192"/>
                </a:solidFill>
                <a:latin typeface="Times New Roman" panose="02020603050405020304" pitchFamily="18" charset="0"/>
                <a:cs typeface="Times New Roman" panose="02020603050405020304" pitchFamily="18" charset="0"/>
              </a:rPr>
              <a:t>setted</a:t>
            </a:r>
            <a:r>
              <a:rPr lang="en-US" dirty="0">
                <a:solidFill>
                  <a:srgbClr val="2E3192"/>
                </a:solidFill>
                <a:latin typeface="Times New Roman" panose="02020603050405020304" pitchFamily="18" charset="0"/>
                <a:cs typeface="Times New Roman" panose="02020603050405020304" pitchFamily="18" charset="0"/>
              </a:rPr>
              <a:t> up a smog tower at Connaught Place which will distribute clean air in the national capital.</a:t>
            </a:r>
          </a:p>
        </p:txBody>
      </p:sp>
      <p:sp>
        <p:nvSpPr>
          <p:cNvPr id="4" name="TextBox 3">
            <a:extLst>
              <a:ext uri="{FF2B5EF4-FFF2-40B4-BE49-F238E27FC236}">
                <a16:creationId xmlns:a16="http://schemas.microsoft.com/office/drawing/2014/main" id="{AF8984FB-1EB5-4EA0-B32E-F94237B9FCF7}"/>
              </a:ext>
            </a:extLst>
          </p:cNvPr>
          <p:cNvSpPr txBox="1"/>
          <p:nvPr/>
        </p:nvSpPr>
        <p:spPr>
          <a:xfrm>
            <a:off x="4076700" y="438150"/>
            <a:ext cx="2743200" cy="338554"/>
          </a:xfrm>
          <a:prstGeom prst="rect">
            <a:avLst/>
          </a:prstGeom>
          <a:solidFill>
            <a:schemeClr val="tx1"/>
          </a:solidFill>
        </p:spPr>
        <p:txBody>
          <a:bodyPr wrap="square" rtlCol="0">
            <a:spAutoFit/>
          </a:bodyPr>
          <a:lstStyle/>
          <a:p>
            <a:r>
              <a:rPr lang="en-US" sz="1600" dirty="0" err="1">
                <a:latin typeface="Times New Roman" panose="02020603050405020304" pitchFamily="18" charset="0"/>
                <a:cs typeface="Times New Roman" panose="02020603050405020304" pitchFamily="18" charset="0"/>
              </a:rPr>
              <a:t>ss</a:t>
            </a:r>
            <a:r>
              <a:rPr lang="en-US" sz="1600" dirty="0" err="1">
                <a:solidFill>
                  <a:schemeClr val="bg1"/>
                </a:solidFill>
                <a:latin typeface="Times New Roman" panose="02020603050405020304" pitchFamily="18" charset="0"/>
                <a:cs typeface="Times New Roman" panose="02020603050405020304" pitchFamily="18" charset="0"/>
              </a:rPr>
              <a:t>SMOG</a:t>
            </a:r>
            <a:r>
              <a:rPr lang="en-US" sz="1600" dirty="0">
                <a:solidFill>
                  <a:schemeClr val="bg1"/>
                </a:solidFill>
                <a:latin typeface="Times New Roman" panose="02020603050405020304" pitchFamily="18" charset="0"/>
                <a:cs typeface="Times New Roman" panose="02020603050405020304" pitchFamily="18" charset="0"/>
              </a:rPr>
              <a:t>   TOWER   IN   CP</a:t>
            </a:r>
            <a:endParaRPr lang="en-US" sz="1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AE5944B-BE77-4129-824A-693F5FB2FD48}"/>
              </a:ext>
            </a:extLst>
          </p:cNvPr>
          <p:cNvSpPr txBox="1"/>
          <p:nvPr/>
        </p:nvSpPr>
        <p:spPr>
          <a:xfrm>
            <a:off x="5505450" y="895350"/>
            <a:ext cx="3948793" cy="4031873"/>
          </a:xfrm>
          <a:prstGeom prst="rect">
            <a:avLst/>
          </a:prstGeom>
          <a:solidFill>
            <a:schemeClr val="tx1"/>
          </a:solid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DELHI GOVERNMENT has established a SMOG TOWER AT CANNAUGHT PLACE which will distribute clean air in the city</a:t>
            </a:r>
          </a:p>
        </p:txBody>
      </p:sp>
    </p:spTree>
    <p:extLst>
      <p:ext uri="{BB962C8B-B14F-4D97-AF65-F5344CB8AC3E}">
        <p14:creationId xmlns:p14="http://schemas.microsoft.com/office/powerpoint/2010/main" val="361160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22969BE7-AC03-4F28-9098-75661CA68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7462"/>
            <a:ext cx="8382000" cy="4866038"/>
          </a:xfrm>
          <a:prstGeom prst="rect">
            <a:avLst/>
          </a:prstGeom>
        </p:spPr>
      </p:pic>
      <p:sp>
        <p:nvSpPr>
          <p:cNvPr id="3" name="TextBox 2">
            <a:extLst>
              <a:ext uri="{FF2B5EF4-FFF2-40B4-BE49-F238E27FC236}">
                <a16:creationId xmlns:a16="http://schemas.microsoft.com/office/drawing/2014/main" id="{C87DC754-BEFA-4F29-9756-F5A0748658E7}"/>
              </a:ext>
            </a:extLst>
          </p:cNvPr>
          <p:cNvSpPr txBox="1"/>
          <p:nvPr/>
        </p:nvSpPr>
        <p:spPr>
          <a:xfrm>
            <a:off x="2057400" y="5429250"/>
            <a:ext cx="5943600" cy="923330"/>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solidFill>
                  <a:srgbClr val="2E3192"/>
                </a:solidFill>
                <a:latin typeface="Times New Roman" panose="02020603050405020304" pitchFamily="18" charset="0"/>
                <a:cs typeface="Times New Roman" panose="02020603050405020304" pitchFamily="18" charset="0"/>
              </a:rPr>
              <a:t>Recently, a fine of </a:t>
            </a:r>
            <a:r>
              <a:rPr lang="en-US" dirty="0" err="1">
                <a:solidFill>
                  <a:srgbClr val="2E3192"/>
                </a:solidFill>
                <a:latin typeface="Times New Roman" panose="02020603050405020304" pitchFamily="18" charset="0"/>
                <a:cs typeface="Times New Roman" panose="02020603050405020304" pitchFamily="18" charset="0"/>
              </a:rPr>
              <a:t>Rs</a:t>
            </a:r>
            <a:r>
              <a:rPr lang="en-US" dirty="0">
                <a:solidFill>
                  <a:srgbClr val="2E3192"/>
                </a:solidFill>
                <a:latin typeface="Times New Roman" panose="02020603050405020304" pitchFamily="18" charset="0"/>
                <a:cs typeface="Times New Roman" panose="02020603050405020304" pitchFamily="18" charset="0"/>
              </a:rPr>
              <a:t> 1 </a:t>
            </a:r>
            <a:r>
              <a:rPr lang="en-US" dirty="0" err="1">
                <a:solidFill>
                  <a:srgbClr val="2E3192"/>
                </a:solidFill>
                <a:latin typeface="Times New Roman" panose="02020603050405020304" pitchFamily="18" charset="0"/>
                <a:cs typeface="Times New Roman" panose="02020603050405020304" pitchFamily="18" charset="0"/>
              </a:rPr>
              <a:t>crore</a:t>
            </a:r>
            <a:r>
              <a:rPr lang="en-US" dirty="0">
                <a:solidFill>
                  <a:srgbClr val="2E3192"/>
                </a:solidFill>
                <a:latin typeface="Times New Roman" panose="02020603050405020304" pitchFamily="18" charset="0"/>
                <a:cs typeface="Times New Roman" panose="02020603050405020304" pitchFamily="18" charset="0"/>
              </a:rPr>
              <a:t> was also imposed by the Delhi Pollution Control Committee on North MCD for its negligence regarding garbage burning in </a:t>
            </a:r>
            <a:r>
              <a:rPr lang="en-US" dirty="0" err="1">
                <a:solidFill>
                  <a:srgbClr val="2E3192"/>
                </a:solidFill>
                <a:latin typeface="Times New Roman" panose="02020603050405020304" pitchFamily="18" charset="0"/>
                <a:cs typeface="Times New Roman" panose="02020603050405020304" pitchFamily="18" charset="0"/>
              </a:rPr>
              <a:t>Kirari</a:t>
            </a:r>
            <a:r>
              <a:rPr lang="en-US" dirty="0">
                <a:solidFill>
                  <a:srgbClr val="2E3192"/>
                </a:solidFill>
                <a:latin typeface="Times New Roman" panose="02020603050405020304" pitchFamily="18" charset="0"/>
                <a:cs typeface="Times New Roman" panose="02020603050405020304" pitchFamily="18" charset="0"/>
              </a:rPr>
              <a:t> area.</a:t>
            </a:r>
          </a:p>
        </p:txBody>
      </p:sp>
    </p:spTree>
    <p:extLst>
      <p:ext uri="{BB962C8B-B14F-4D97-AF65-F5344CB8AC3E}">
        <p14:creationId xmlns:p14="http://schemas.microsoft.com/office/powerpoint/2010/main" val="279709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710DBF35-EFD1-41D0-96AF-00DDAEF6E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310277"/>
            <a:ext cx="8305800" cy="3962400"/>
          </a:xfrm>
          <a:prstGeom prst="rect">
            <a:avLst/>
          </a:prstGeom>
        </p:spPr>
      </p:pic>
      <p:sp>
        <p:nvSpPr>
          <p:cNvPr id="3" name="TextBox 2">
            <a:extLst>
              <a:ext uri="{FF2B5EF4-FFF2-40B4-BE49-F238E27FC236}">
                <a16:creationId xmlns:a16="http://schemas.microsoft.com/office/drawing/2014/main" id="{90D4FC91-2795-4DD4-B275-0255AA887727}"/>
              </a:ext>
            </a:extLst>
          </p:cNvPr>
          <p:cNvSpPr txBox="1"/>
          <p:nvPr/>
        </p:nvSpPr>
        <p:spPr>
          <a:xfrm>
            <a:off x="776354" y="4539377"/>
            <a:ext cx="10639291" cy="1477328"/>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solidFill>
                  <a:srgbClr val="2E3192"/>
                </a:solidFill>
                <a:latin typeface="Times New Roman" panose="02020603050405020304" pitchFamily="18" charset="0"/>
                <a:cs typeface="Times New Roman" panose="02020603050405020304" pitchFamily="18" charset="0"/>
              </a:rPr>
              <a:t>The Delhi government has developed a bio-decomposer solution under the guidance of </a:t>
            </a:r>
            <a:r>
              <a:rPr lang="en-US" dirty="0" err="1">
                <a:solidFill>
                  <a:srgbClr val="2E3192"/>
                </a:solidFill>
                <a:latin typeface="Times New Roman" panose="02020603050405020304" pitchFamily="18" charset="0"/>
                <a:cs typeface="Times New Roman" panose="02020603050405020304" pitchFamily="18" charset="0"/>
              </a:rPr>
              <a:t>Pusa</a:t>
            </a:r>
            <a:r>
              <a:rPr lang="en-US" dirty="0">
                <a:solidFill>
                  <a:srgbClr val="2E3192"/>
                </a:solidFill>
                <a:latin typeface="Times New Roman" panose="02020603050405020304" pitchFamily="18" charset="0"/>
                <a:cs typeface="Times New Roman" panose="02020603050405020304" pitchFamily="18" charset="0"/>
              </a:rPr>
              <a:t> Agricultural Institute. The liquid solution, which was primarily developed and tested by the </a:t>
            </a:r>
            <a:r>
              <a:rPr lang="en-US" dirty="0" err="1">
                <a:solidFill>
                  <a:srgbClr val="2E3192"/>
                </a:solidFill>
                <a:latin typeface="Times New Roman" panose="02020603050405020304" pitchFamily="18" charset="0"/>
                <a:cs typeface="Times New Roman" panose="02020603050405020304" pitchFamily="18" charset="0"/>
              </a:rPr>
              <a:t>Pusa</a:t>
            </a:r>
            <a:r>
              <a:rPr lang="en-US" dirty="0">
                <a:solidFill>
                  <a:srgbClr val="2E3192"/>
                </a:solidFill>
                <a:latin typeface="Times New Roman" panose="02020603050405020304" pitchFamily="18" charset="0"/>
                <a:cs typeface="Times New Roman" panose="02020603050405020304" pitchFamily="18" charset="0"/>
              </a:rPr>
              <a:t> Institute, has been accepted as a viable alternative to stubble burning by the Delhi government. The solution can be sprayed on the fields after harvesting to turn the hard stubble and straw into manure. The solution will be provided to the farmers of Delhi and sprayed on their farmlands by the Delhi government, without the farmers having to bear the cost of the same.</a:t>
            </a:r>
          </a:p>
        </p:txBody>
      </p:sp>
    </p:spTree>
    <p:extLst>
      <p:ext uri="{BB962C8B-B14F-4D97-AF65-F5344CB8AC3E}">
        <p14:creationId xmlns:p14="http://schemas.microsoft.com/office/powerpoint/2010/main" val="276926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B9E9BA9-094E-46C6-ACC9-B677A3232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300" y="476250"/>
            <a:ext cx="8153400" cy="4563238"/>
          </a:xfrm>
          <a:prstGeom prst="rect">
            <a:avLst/>
          </a:prstGeom>
        </p:spPr>
      </p:pic>
      <p:sp>
        <p:nvSpPr>
          <p:cNvPr id="3" name="TextBox 2">
            <a:extLst>
              <a:ext uri="{FF2B5EF4-FFF2-40B4-BE49-F238E27FC236}">
                <a16:creationId xmlns:a16="http://schemas.microsoft.com/office/drawing/2014/main" id="{1B314F25-4BC2-49A0-8A4B-40BFD679BD35}"/>
              </a:ext>
            </a:extLst>
          </p:cNvPr>
          <p:cNvSpPr txBox="1"/>
          <p:nvPr/>
        </p:nvSpPr>
        <p:spPr>
          <a:xfrm>
            <a:off x="2781300" y="5238750"/>
            <a:ext cx="6629400" cy="923330"/>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solidFill>
                  <a:srgbClr val="2E3192"/>
                </a:solidFill>
                <a:latin typeface="Times New Roman" panose="02020603050405020304" pitchFamily="18" charset="0"/>
                <a:cs typeface="Times New Roman" panose="02020603050405020304" pitchFamily="18" charset="0"/>
              </a:rPr>
              <a:t>Anti-smog guns have been deployed at large construction sites amid rising pollution levels in the national capital. Over 10 anti-smog guns have been installed for dust control.</a:t>
            </a:r>
          </a:p>
        </p:txBody>
      </p:sp>
    </p:spTree>
    <p:extLst>
      <p:ext uri="{BB962C8B-B14F-4D97-AF65-F5344CB8AC3E}">
        <p14:creationId xmlns:p14="http://schemas.microsoft.com/office/powerpoint/2010/main" val="363573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3A45B1F9-5A25-4355-A90B-194E32D4A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73162"/>
            <a:ext cx="7620000" cy="4527438"/>
          </a:xfrm>
          <a:prstGeom prst="rect">
            <a:avLst/>
          </a:prstGeom>
        </p:spPr>
      </p:pic>
      <p:sp>
        <p:nvSpPr>
          <p:cNvPr id="3" name="TextBox 2">
            <a:extLst>
              <a:ext uri="{FF2B5EF4-FFF2-40B4-BE49-F238E27FC236}">
                <a16:creationId xmlns:a16="http://schemas.microsoft.com/office/drawing/2014/main" id="{9C84A370-9E35-4CA5-895B-0AA37F084F2C}"/>
              </a:ext>
            </a:extLst>
          </p:cNvPr>
          <p:cNvSpPr txBox="1"/>
          <p:nvPr/>
        </p:nvSpPr>
        <p:spPr>
          <a:xfrm>
            <a:off x="2815106" y="5048250"/>
            <a:ext cx="6957543" cy="1477328"/>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solidFill>
                  <a:srgbClr val="2E3192"/>
                </a:solidFill>
              </a:rPr>
              <a:t>In an effort to reduce the contribution of vehicular emissions to Delhi's PM2.5 concentrations, the Delhi government has introduced the new EV policy. The government is providing subsidies and incentives on their purchase to promote large scale adoption of EVs.</a:t>
            </a:r>
          </a:p>
        </p:txBody>
      </p:sp>
    </p:spTree>
    <p:extLst>
      <p:ext uri="{BB962C8B-B14F-4D97-AF65-F5344CB8AC3E}">
        <p14:creationId xmlns:p14="http://schemas.microsoft.com/office/powerpoint/2010/main" val="225815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1CF236C0-EB66-49BF-84D9-E584FCBAA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503872"/>
            <a:ext cx="7620000" cy="4357955"/>
          </a:xfrm>
          <a:prstGeom prst="rect">
            <a:avLst/>
          </a:prstGeom>
        </p:spPr>
      </p:pic>
      <p:sp>
        <p:nvSpPr>
          <p:cNvPr id="3" name="TextBox 2">
            <a:extLst>
              <a:ext uri="{FF2B5EF4-FFF2-40B4-BE49-F238E27FC236}">
                <a16:creationId xmlns:a16="http://schemas.microsoft.com/office/drawing/2014/main" id="{13C702AD-DB7D-4A16-BBA2-67701493B7C7}"/>
              </a:ext>
            </a:extLst>
          </p:cNvPr>
          <p:cNvSpPr txBox="1"/>
          <p:nvPr/>
        </p:nvSpPr>
        <p:spPr>
          <a:xfrm>
            <a:off x="2667000" y="5048250"/>
            <a:ext cx="6858000" cy="1477328"/>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solidFill>
                  <a:srgbClr val="2E3192"/>
                </a:solidFill>
                <a:latin typeface="Times New Roman" panose="02020603050405020304" pitchFamily="18" charset="0"/>
                <a:cs typeface="Times New Roman" panose="02020603050405020304" pitchFamily="18" charset="0"/>
              </a:rPr>
              <a:t>Since thermal energy is one of the most polluting sources of energy, the Delhi government has also shut down two thermal plants in the city, and has also appealed to the other states to shut down 11 thermal power plants around Delhi which continue to be one of the major causes of pollution.</a:t>
            </a:r>
          </a:p>
        </p:txBody>
      </p:sp>
    </p:spTree>
    <p:extLst>
      <p:ext uri="{BB962C8B-B14F-4D97-AF65-F5344CB8AC3E}">
        <p14:creationId xmlns:p14="http://schemas.microsoft.com/office/powerpoint/2010/main" val="352953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0EDF-B8B9-464C-8265-752B816AE491}"/>
              </a:ext>
            </a:extLst>
          </p:cNvPr>
          <p:cNvSpPr txBox="1">
            <a:spLocks/>
          </p:cNvSpPr>
          <p:nvPr/>
        </p:nvSpPr>
        <p:spPr>
          <a:xfrm>
            <a:off x="609600" y="228601"/>
            <a:ext cx="8591550" cy="552450"/>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2E3192"/>
                </a:solidFill>
                <a:latin typeface="Times New Roman" panose="02020603050405020304" pitchFamily="18" charset="0"/>
                <a:cs typeface="Times New Roman" panose="02020603050405020304" pitchFamily="18" charset="0"/>
              </a:rPr>
              <a:t>Increase bus and metro services  </a:t>
            </a:r>
          </a:p>
        </p:txBody>
      </p:sp>
      <p:sp>
        <p:nvSpPr>
          <p:cNvPr id="3" name="Content Placeholder 2">
            <a:extLst>
              <a:ext uri="{FF2B5EF4-FFF2-40B4-BE49-F238E27FC236}">
                <a16:creationId xmlns:a16="http://schemas.microsoft.com/office/drawing/2014/main" id="{3755A409-81D9-4407-BBD2-69722722251C}"/>
              </a:ext>
            </a:extLst>
          </p:cNvPr>
          <p:cNvSpPr txBox="1">
            <a:spLocks/>
          </p:cNvSpPr>
          <p:nvPr/>
        </p:nvSpPr>
        <p:spPr>
          <a:xfrm>
            <a:off x="5657850" y="990600"/>
            <a:ext cx="6381750" cy="5638800"/>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Mr. Kejriwal said on 18 March 2020 delivering on another pledge he has made to the Delhi’s electorate: putting over 11,000 additional buses on Delhi’s roads.</a:t>
            </a:r>
          </a:p>
          <a:p>
            <a:pPr marL="11430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AGENCIES RESPONSIBLE:-</a:t>
            </a:r>
          </a:p>
          <a:p>
            <a:r>
              <a:rPr lang="en-US" dirty="0">
                <a:latin typeface="Times New Roman" panose="02020603050405020304" pitchFamily="18" charset="0"/>
                <a:cs typeface="Times New Roman" panose="02020603050405020304" pitchFamily="18" charset="0"/>
              </a:rPr>
              <a:t>Principal Secretary </a:t>
            </a:r>
          </a:p>
          <a:p>
            <a:r>
              <a:rPr lang="en-US" dirty="0">
                <a:latin typeface="Times New Roman" panose="02020603050405020304" pitchFamily="18" charset="0"/>
                <a:cs typeface="Times New Roman" panose="02020603050405020304" pitchFamily="18" charset="0"/>
              </a:rPr>
              <a:t>Department of Transport of NCT of Delhi </a:t>
            </a:r>
            <a:r>
              <a:rPr lang="en-US" dirty="0" err="1">
                <a:latin typeface="Times New Roman" panose="02020603050405020304" pitchFamily="18" charset="0"/>
                <a:cs typeface="Times New Roman" panose="02020603050405020304" pitchFamily="18" charset="0"/>
              </a:rPr>
              <a:t>Delhi</a:t>
            </a:r>
            <a:r>
              <a:rPr lang="en-US" dirty="0">
                <a:latin typeface="Times New Roman" panose="02020603050405020304" pitchFamily="18" charset="0"/>
                <a:cs typeface="Times New Roman" panose="02020603050405020304" pitchFamily="18" charset="0"/>
              </a:rPr>
              <a:t> Transport Corporation (DTC) </a:t>
            </a:r>
          </a:p>
          <a:p>
            <a:r>
              <a:rPr lang="en-US" dirty="0">
                <a:latin typeface="Times New Roman" panose="02020603050405020304" pitchFamily="18" charset="0"/>
                <a:cs typeface="Times New Roman" panose="02020603050405020304" pitchFamily="18" charset="0"/>
              </a:rPr>
              <a:t>Delhi Integrated Multi-modal Transit System Ltd (DIMTS) </a:t>
            </a:r>
          </a:p>
          <a:p>
            <a:r>
              <a:rPr lang="en-US" dirty="0">
                <a:latin typeface="Times New Roman" panose="02020603050405020304" pitchFamily="18" charset="0"/>
                <a:cs typeface="Times New Roman" panose="02020603050405020304" pitchFamily="18" charset="0"/>
              </a:rPr>
              <a:t>Delhi Metro Rail Corporation (DMRC) State Transport Corporations in NCR towns</a:t>
            </a:r>
          </a:p>
        </p:txBody>
      </p:sp>
      <p:pic>
        <p:nvPicPr>
          <p:cNvPr id="4" name="Picture 2">
            <a:extLst>
              <a:ext uri="{FF2B5EF4-FFF2-40B4-BE49-F238E27FC236}">
                <a16:creationId xmlns:a16="http://schemas.microsoft.com/office/drawing/2014/main" id="{9BC45CD5-0679-4C42-B830-A6DF3FA62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599"/>
            <a:ext cx="5105400" cy="563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71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p:cTn id="18"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p:cTn id="3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p:cTn id="3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1" dur="5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p:cTn id="4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8" dur="500"/>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p:cTn id="5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9201580-DDE2-4061-A486-3EA0CAB61976}"/>
              </a:ext>
            </a:extLst>
          </p:cNvPr>
          <p:cNvSpPr txBox="1">
            <a:spLocks/>
          </p:cNvSpPr>
          <p:nvPr/>
        </p:nvSpPr>
        <p:spPr>
          <a:xfrm>
            <a:off x="2390775" y="4305300"/>
            <a:ext cx="7410450" cy="2362200"/>
          </a:xfrm>
          <a:prstGeom prst="rect">
            <a:avLst/>
          </a:prstGeom>
          <a:ln>
            <a:solidFill>
              <a:srgbClr val="F36523"/>
            </a:solidFill>
          </a:ln>
        </p:spPr>
        <p:style>
          <a:lnRef idx="1">
            <a:schemeClr val="accent1"/>
          </a:lnRef>
          <a:fillRef idx="2">
            <a:schemeClr val="accent1"/>
          </a:fillRef>
          <a:effectRef idx="1">
            <a:schemeClr val="accent1"/>
          </a:effectRef>
          <a:fontRef idx="minor">
            <a:schemeClr val="dk1"/>
          </a:fontRef>
        </p:style>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E3192"/>
                </a:solidFill>
                <a:latin typeface="Times New Roman" panose="02020603050405020304" pitchFamily="18" charset="0"/>
                <a:cs typeface="Times New Roman" panose="02020603050405020304" pitchFamily="18" charset="0"/>
              </a:rPr>
              <a:t>"In the wake of the rising pollution in Delhi due to the festival season, the Delhi government has decided to put a complete ban on the sale, purchase, and use of firecrackers in the city from November 7 to November 30, 2020“</a:t>
            </a:r>
          </a:p>
          <a:p>
            <a:r>
              <a:rPr lang="en-US" dirty="0">
                <a:solidFill>
                  <a:srgbClr val="2E3192"/>
                </a:solidFill>
                <a:latin typeface="Times New Roman" panose="02020603050405020304" pitchFamily="18" charset="0"/>
                <a:cs typeface="Times New Roman" panose="02020603050405020304" pitchFamily="18" charset="0"/>
              </a:rPr>
              <a:t>Use of green crackers will not remedy the situation. The smoke will choke and may create a gas chamber like situation. It will lead to poor visibility, hazy conditions and asphyxia</a:t>
            </a:r>
          </a:p>
          <a:p>
            <a:endParaRPr lang="en-US" dirty="0">
              <a:solidFill>
                <a:srgbClr val="2E3192"/>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F1F5BA9-09C3-4A2F-A5C6-524C69A64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28600"/>
            <a:ext cx="84582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281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bg/>
                                          </p:spTgt>
                                        </p:tgtEl>
                                        <p:attrNameLst>
                                          <p:attrName>style.visibility</p:attrName>
                                        </p:attrNameLst>
                                      </p:cBhvr>
                                      <p:to>
                                        <p:strVal val="visible"/>
                                      </p:to>
                                    </p:set>
                                    <p:animEffect transition="in" filter="fade">
                                      <p:cBhvr>
                                        <p:cTn id="12" dur="1000"/>
                                        <p:tgtEl>
                                          <p:spTgt spid="2">
                                            <p:bg/>
                                          </p:spTgt>
                                        </p:tgtEl>
                                      </p:cBhvr>
                                    </p:animEffect>
                                    <p:anim calcmode="lin" valueType="num">
                                      <p:cBhvr>
                                        <p:cTn id="13" dur="1000" fill="hold"/>
                                        <p:tgtEl>
                                          <p:spTgt spid="2">
                                            <p:bg/>
                                          </p:spTgt>
                                        </p:tgtEl>
                                        <p:attrNameLst>
                                          <p:attrName>ppt_x</p:attrName>
                                        </p:attrNameLst>
                                      </p:cBhvr>
                                      <p:tavLst>
                                        <p:tav tm="0">
                                          <p:val>
                                            <p:strVal val="#ppt_x"/>
                                          </p:val>
                                        </p:tav>
                                        <p:tav tm="100000">
                                          <p:val>
                                            <p:strVal val="#ppt_x"/>
                                          </p:val>
                                        </p:tav>
                                      </p:tavLst>
                                    </p:anim>
                                    <p:anim calcmode="lin" valueType="num">
                                      <p:cBhvr>
                                        <p:cTn id="14" dur="1000" fill="hold"/>
                                        <p:tgtEl>
                                          <p:spTgt spid="2">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1000"/>
                                        <p:tgtEl>
                                          <p:spTgt spid="2">
                                            <p:txEl>
                                              <p:pRg st="0" end="0"/>
                                            </p:txEl>
                                          </p:spTgt>
                                        </p:tgtEl>
                                      </p:cBhvr>
                                    </p:animEffect>
                                    <p:anim calcmode="lin" valueType="num">
                                      <p:cBhvr>
                                        <p:cTn id="20"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Effect transition="in" filter="fade">
                                      <p:cBhvr>
                                        <p:cTn id="26" dur="1000"/>
                                        <p:tgtEl>
                                          <p:spTgt spid="2">
                                            <p:txEl>
                                              <p:pRg st="1" end="1"/>
                                            </p:txEl>
                                          </p:spTgt>
                                        </p:tgtEl>
                                      </p:cBhvr>
                                    </p:animEffect>
                                    <p:anim calcmode="lin" valueType="num">
                                      <p:cBhvr>
                                        <p:cTn id="27"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69443-DF07-483D-95CE-4AC0DE60147B}"/>
              </a:ext>
            </a:extLst>
          </p:cNvPr>
          <p:cNvPicPr>
            <a:picLocks noChangeAspect="1"/>
          </p:cNvPicPr>
          <p:nvPr/>
        </p:nvPicPr>
        <p:blipFill rotWithShape="1">
          <a:blip r:embed="rId2">
            <a:extLst>
              <a:ext uri="{28A0092B-C50C-407E-A947-70E740481C1C}">
                <a14:useLocalDpi xmlns:a14="http://schemas.microsoft.com/office/drawing/2010/main" val="0"/>
              </a:ext>
            </a:extLst>
          </a:blip>
          <a:srcRect l="44286" t="25085" r="2540" b="15680"/>
          <a:stretch/>
        </p:blipFill>
        <p:spPr>
          <a:xfrm>
            <a:off x="0" y="47692"/>
            <a:ext cx="12192001" cy="6762616"/>
          </a:xfrm>
          <a:prstGeom prst="rect">
            <a:avLst/>
          </a:prstGeom>
        </p:spPr>
      </p:pic>
      <p:pic>
        <p:nvPicPr>
          <p:cNvPr id="2" name="Content Placeholder 3">
            <a:extLst>
              <a:ext uri="{FF2B5EF4-FFF2-40B4-BE49-F238E27FC236}">
                <a16:creationId xmlns:a16="http://schemas.microsoft.com/office/drawing/2014/main" id="{5EE2A556-19C9-499F-BDE4-4DE75BB8FAF2}"/>
              </a:ext>
            </a:extLst>
          </p:cNvPr>
          <p:cNvPicPr>
            <a:picLocks noChangeAspect="1"/>
          </p:cNvPicPr>
          <p:nvPr/>
        </p:nvPicPr>
        <p:blipFill rotWithShape="1">
          <a:blip r:embed="rId3">
            <a:extLst>
              <a:ext uri="{28A0092B-C50C-407E-A947-70E740481C1C}">
                <a14:useLocalDpi xmlns:a14="http://schemas.microsoft.com/office/drawing/2010/main" val="0"/>
              </a:ext>
            </a:extLst>
          </a:blip>
          <a:srcRect l="43744" t="24767" r="194" b="14993"/>
          <a:stretch/>
        </p:blipFill>
        <p:spPr>
          <a:xfrm>
            <a:off x="0" y="-11"/>
            <a:ext cx="12192000" cy="6767984"/>
          </a:xfrm>
          <a:prstGeom prst="rect">
            <a:avLst/>
          </a:prstGeom>
        </p:spPr>
      </p:pic>
      <p:pic>
        <p:nvPicPr>
          <p:cNvPr id="4" name="Picture 3">
            <a:extLst>
              <a:ext uri="{FF2B5EF4-FFF2-40B4-BE49-F238E27FC236}">
                <a16:creationId xmlns:a16="http://schemas.microsoft.com/office/drawing/2014/main" id="{A0E57CDF-3173-4DB7-BBFF-0E615964E22A}"/>
              </a:ext>
            </a:extLst>
          </p:cNvPr>
          <p:cNvPicPr>
            <a:picLocks noChangeAspect="1"/>
          </p:cNvPicPr>
          <p:nvPr/>
        </p:nvPicPr>
        <p:blipFill rotWithShape="1">
          <a:blip r:embed="rId4">
            <a:extLst>
              <a:ext uri="{28A0092B-C50C-407E-A947-70E740481C1C}">
                <a14:useLocalDpi xmlns:a14="http://schemas.microsoft.com/office/drawing/2010/main" val="0"/>
              </a:ext>
            </a:extLst>
          </a:blip>
          <a:srcRect l="44444" t="25085" b="12539"/>
          <a:stretch/>
        </p:blipFill>
        <p:spPr>
          <a:xfrm>
            <a:off x="0" y="40439"/>
            <a:ext cx="12192000" cy="6777121"/>
          </a:xfrm>
          <a:prstGeom prst="rect">
            <a:avLst/>
          </a:prstGeom>
        </p:spPr>
      </p:pic>
    </p:spTree>
    <p:extLst>
      <p:ext uri="{BB962C8B-B14F-4D97-AF65-F5344CB8AC3E}">
        <p14:creationId xmlns:p14="http://schemas.microsoft.com/office/powerpoint/2010/main" val="183034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anim calcmode="lin" valueType="num">
                                      <p:cBhvr>
                                        <p:cTn id="20" dur="2000" fill="hold"/>
                                        <p:tgtEl>
                                          <p:spTgt spid="4"/>
                                        </p:tgtEl>
                                        <p:attrNameLst>
                                          <p:attrName>ppt_w</p:attrName>
                                        </p:attrNameLst>
                                      </p:cBhvr>
                                      <p:tavLst>
                                        <p:tav tm="0" fmla="#ppt_w*sin(2.5*pi*$)">
                                          <p:val>
                                            <p:fltVal val="0"/>
                                          </p:val>
                                        </p:tav>
                                        <p:tav tm="100000">
                                          <p:val>
                                            <p:fltVal val="1"/>
                                          </p:val>
                                        </p:tav>
                                      </p:tavLst>
                                    </p:anim>
                                    <p:anim calcmode="lin" valueType="num">
                                      <p:cBhvr>
                                        <p:cTn id="21"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A4646B3-5D52-485D-9730-E091F1987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9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98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745980-8F0B-4594-AB28-DD827A59FB99}"/>
              </a:ext>
            </a:extLst>
          </p:cNvPr>
          <p:cNvSpPr/>
          <p:nvPr/>
        </p:nvSpPr>
        <p:spPr>
          <a:xfrm>
            <a:off x="6592389" y="2857630"/>
            <a:ext cx="5599611" cy="129635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CF5BDA4-10C7-46A6-AC30-523A3FC438AC}"/>
              </a:ext>
            </a:extLst>
          </p:cNvPr>
          <p:cNvSpPr txBox="1"/>
          <p:nvPr/>
        </p:nvSpPr>
        <p:spPr>
          <a:xfrm>
            <a:off x="6874923" y="3090310"/>
            <a:ext cx="5034542" cy="830997"/>
          </a:xfrm>
          <a:prstGeom prst="rect">
            <a:avLst/>
          </a:prstGeom>
          <a:noFill/>
        </p:spPr>
        <p:txBody>
          <a:bodyPr wrap="square" rtlCol="0" anchor="ctr">
            <a:spAutoFit/>
          </a:bodyPr>
          <a:lstStyle/>
          <a:p>
            <a:r>
              <a:rPr lang="en-US" altLang="ko-KR" sz="4800" b="1" dirty="0">
                <a:solidFill>
                  <a:srgbClr val="2E3192"/>
                </a:solidFill>
                <a:latin typeface="+mj-lt"/>
                <a:cs typeface="Arial" pitchFamily="34" charset="0"/>
              </a:rPr>
              <a:t>INTRODUCTION</a:t>
            </a:r>
            <a:endParaRPr lang="ko-KR" altLang="en-US" sz="4800" b="1" dirty="0">
              <a:solidFill>
                <a:srgbClr val="2E3192"/>
              </a:solidFill>
              <a:latin typeface="+mj-lt"/>
              <a:cs typeface="Arial" pitchFamily="34" charset="0"/>
            </a:endParaRPr>
          </a:p>
        </p:txBody>
      </p:sp>
    </p:spTree>
    <p:extLst>
      <p:ext uri="{BB962C8B-B14F-4D97-AF65-F5344CB8AC3E}">
        <p14:creationId xmlns:p14="http://schemas.microsoft.com/office/powerpoint/2010/main" val="1263764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3A6E-FABA-4B3D-B140-01604161D13D}"/>
              </a:ext>
            </a:extLst>
          </p:cNvPr>
          <p:cNvSpPr txBox="1">
            <a:spLocks/>
          </p:cNvSpPr>
          <p:nvPr/>
        </p:nvSpPr>
        <p:spPr>
          <a:xfrm>
            <a:off x="304800" y="152400"/>
            <a:ext cx="7620000" cy="8683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PHOTO OF </a:t>
            </a:r>
          </a:p>
        </p:txBody>
      </p:sp>
      <p:pic>
        <p:nvPicPr>
          <p:cNvPr id="3" name="Content Placeholder 3">
            <a:extLst>
              <a:ext uri="{FF2B5EF4-FFF2-40B4-BE49-F238E27FC236}">
                <a16:creationId xmlns:a16="http://schemas.microsoft.com/office/drawing/2014/main" id="{F724F7C5-EA65-4DB3-9940-D74B0B105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2192000" cy="5791200"/>
          </a:xfrm>
          <a:prstGeom prst="rect">
            <a:avLst/>
          </a:prstGeom>
        </p:spPr>
      </p:pic>
      <p:sp>
        <p:nvSpPr>
          <p:cNvPr id="4" name="TextBox 3">
            <a:extLst>
              <a:ext uri="{FF2B5EF4-FFF2-40B4-BE49-F238E27FC236}">
                <a16:creationId xmlns:a16="http://schemas.microsoft.com/office/drawing/2014/main" id="{C69B12F5-B59F-4BE0-8B7C-774ECDB099C0}"/>
              </a:ext>
            </a:extLst>
          </p:cNvPr>
          <p:cNvSpPr txBox="1"/>
          <p:nvPr/>
        </p:nvSpPr>
        <p:spPr>
          <a:xfrm>
            <a:off x="497114" y="1273609"/>
            <a:ext cx="4007774" cy="646331"/>
          </a:xfrm>
          <a:prstGeom prst="rect">
            <a:avLst/>
          </a:prstGeom>
          <a:solidFill>
            <a:schemeClr val="bg1"/>
          </a:solidFill>
        </p:spPr>
        <p:txBody>
          <a:bodyPr wrap="square" rtlCol="0">
            <a:spAutoFit/>
          </a:bodyPr>
          <a:lstStyle/>
          <a:p>
            <a:r>
              <a:rPr lang="en-US" b="1" dirty="0"/>
              <a:t>Delhi: Mid day 12 April 2021</a:t>
            </a:r>
          </a:p>
          <a:p>
            <a:r>
              <a:rPr lang="en-US" b="1" dirty="0"/>
              <a:t>(PM</a:t>
            </a:r>
            <a:r>
              <a:rPr lang="en-US" sz="800" b="1" dirty="0"/>
              <a:t>2.5</a:t>
            </a:r>
            <a:r>
              <a:rPr lang="en-US" b="1" dirty="0"/>
              <a:t>= 68 </a:t>
            </a:r>
            <a:r>
              <a:rPr lang="en-US" b="1" dirty="0" err="1"/>
              <a:t>ug</a:t>
            </a:r>
            <a:r>
              <a:rPr lang="en-US" b="1" dirty="0"/>
              <a:t>/m3</a:t>
            </a:r>
          </a:p>
        </p:txBody>
      </p:sp>
    </p:spTree>
    <p:extLst>
      <p:ext uri="{BB962C8B-B14F-4D97-AF65-F5344CB8AC3E}">
        <p14:creationId xmlns:p14="http://schemas.microsoft.com/office/powerpoint/2010/main" val="16506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43065E-8F14-4E57-A731-402617B7CC7B}"/>
              </a:ext>
            </a:extLst>
          </p:cNvPr>
          <p:cNvSpPr txBox="1"/>
          <p:nvPr/>
        </p:nvSpPr>
        <p:spPr>
          <a:xfrm>
            <a:off x="8137375" y="221909"/>
            <a:ext cx="3627903" cy="523220"/>
          </a:xfrm>
          <a:prstGeom prst="rect">
            <a:avLst/>
          </a:prstGeom>
          <a:noFill/>
        </p:spPr>
        <p:txBody>
          <a:bodyPr wrap="square" rtlCol="0" anchor="ctr">
            <a:spAutoFit/>
          </a:bodyPr>
          <a:lstStyle/>
          <a:p>
            <a:r>
              <a:rPr lang="en-GB" altLang="ko-KR" sz="2800" dirty="0">
                <a:solidFill>
                  <a:schemeClr val="tx1">
                    <a:lumMod val="85000"/>
                    <a:lumOff val="15000"/>
                  </a:schemeClr>
                </a:solidFill>
                <a:latin typeface="Times New Roman" panose="02020603050405020304" pitchFamily="18" charset="0"/>
                <a:cs typeface="Times New Roman" panose="02020603050405020304" pitchFamily="18" charset="0"/>
              </a:rPr>
              <a:t>CONCLUSION</a:t>
            </a:r>
            <a:endParaRPr lang="ko-KR" altLang="en-US" sz="28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E9243A1-4DA2-4630-8742-B9CAD8B29D32}"/>
              </a:ext>
            </a:extLst>
          </p:cNvPr>
          <p:cNvSpPr txBox="1"/>
          <p:nvPr/>
        </p:nvSpPr>
        <p:spPr>
          <a:xfrm>
            <a:off x="7829551" y="745129"/>
            <a:ext cx="3935728" cy="5478423"/>
          </a:xfrm>
          <a:prstGeom prst="rect">
            <a:avLst/>
          </a:prstGeom>
          <a:noFill/>
        </p:spPr>
        <p:txBody>
          <a:bodyPr wrap="square" rtlCol="0">
            <a:spAutoFit/>
          </a:bodyPr>
          <a:lstStyle/>
          <a:p>
            <a:r>
              <a:rPr lang="en-US" sz="1400" dirty="0"/>
              <a:t>The Government of National Capital Territory of Delhi has taken several steps to reduce the level of air pollution in the city during the last 10 years. The benefits of air pollution control measures are showing in the readings. However, more still needs to be done to further reduce the levels of air pollution. The already existing measures need to be strengthened and magnified to a larger scale. The governmental efforts alone are not enough. Participation of the community is crucial in order to make a palpable effect in the reduction of pollution. The use of public transport needs to be promoted. More frequent checking of Pollution Under Control Certificates needs to be undertaken by the civic authorities to ensure that vehicles are emitting gases within permissible norms. People need to be educated to switch-off their vehicles when waiting at traffic intersections. The ever-increasing influx of migrants can be reduced by developing and creating job opportunities in the peripheral and suburban areas, and thus prevent further congestion of the already-choked capital city of Delhi.</a:t>
            </a:r>
          </a:p>
          <a:p>
            <a:pPr marL="114300" indent="0">
              <a:buNone/>
            </a:pPr>
            <a:endParaRPr lang="en-US" sz="1400" dirty="0"/>
          </a:p>
        </p:txBody>
      </p:sp>
    </p:spTree>
    <p:extLst>
      <p:ext uri="{BB962C8B-B14F-4D97-AF65-F5344CB8AC3E}">
        <p14:creationId xmlns:p14="http://schemas.microsoft.com/office/powerpoint/2010/main" val="277452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DA2D3B-132E-4401-9C62-EA0463333FC4}"/>
              </a:ext>
            </a:extLst>
          </p:cNvPr>
          <p:cNvGrpSpPr/>
          <p:nvPr/>
        </p:nvGrpSpPr>
        <p:grpSpPr>
          <a:xfrm>
            <a:off x="472953" y="2284350"/>
            <a:ext cx="3433329" cy="2916300"/>
            <a:chOff x="539715" y="2227597"/>
            <a:chExt cx="3433329" cy="1858412"/>
          </a:xfrm>
        </p:grpSpPr>
        <p:sp>
          <p:nvSpPr>
            <p:cNvPr id="3" name="TextBox 2">
              <a:extLst>
                <a:ext uri="{FF2B5EF4-FFF2-40B4-BE49-F238E27FC236}">
                  <a16:creationId xmlns:a16="http://schemas.microsoft.com/office/drawing/2014/main" id="{E7766ADF-73B7-4825-A017-A0E4C20942B8}"/>
                </a:ext>
              </a:extLst>
            </p:cNvPr>
            <p:cNvSpPr txBox="1"/>
            <p:nvPr/>
          </p:nvSpPr>
          <p:spPr>
            <a:xfrm>
              <a:off x="539716" y="2227597"/>
              <a:ext cx="3433328" cy="1446550"/>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THAT’s</a:t>
              </a:r>
            </a:p>
            <a:p>
              <a:pPr algn="dist"/>
              <a:r>
                <a:rPr lang="en-US" altLang="ko-KR" sz="4400" b="1" dirty="0">
                  <a:solidFill>
                    <a:schemeClr val="bg1"/>
                  </a:solidFill>
                  <a:latin typeface="+mj-lt"/>
                  <a:cs typeface="Arial" pitchFamily="34" charset="0"/>
                </a:rPr>
                <a:t>OUR</a:t>
              </a:r>
            </a:p>
          </p:txBody>
        </p:sp>
        <p:sp>
          <p:nvSpPr>
            <p:cNvPr id="4" name="TextBox 3">
              <a:extLst>
                <a:ext uri="{FF2B5EF4-FFF2-40B4-BE49-F238E27FC236}">
                  <a16:creationId xmlns:a16="http://schemas.microsoft.com/office/drawing/2014/main" id="{569275A1-8519-4EC0-8632-CE77DCBC4E2A}"/>
                </a:ext>
              </a:extLst>
            </p:cNvPr>
            <p:cNvSpPr txBox="1"/>
            <p:nvPr/>
          </p:nvSpPr>
          <p:spPr>
            <a:xfrm>
              <a:off x="539716" y="3185937"/>
              <a:ext cx="343332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5" name="TextBox 4">
              <a:extLst>
                <a:ext uri="{FF2B5EF4-FFF2-40B4-BE49-F238E27FC236}">
                  <a16:creationId xmlns:a16="http://schemas.microsoft.com/office/drawing/2014/main" id="{B28E2570-52D5-4179-8D86-42072CB59A6D}"/>
                </a:ext>
              </a:extLst>
            </p:cNvPr>
            <p:cNvSpPr txBox="1"/>
            <p:nvPr/>
          </p:nvSpPr>
          <p:spPr>
            <a:xfrm>
              <a:off x="539715" y="3809010"/>
              <a:ext cx="3433329" cy="276999"/>
            </a:xfrm>
            <a:prstGeom prst="rect">
              <a:avLst/>
            </a:prstGeom>
            <a:noFill/>
          </p:spPr>
          <p:txBody>
            <a:bodyPr wrap="square" rtlCol="0" anchor="ctr">
              <a:spAutoFit/>
            </a:bodyPr>
            <a:lstStyle/>
            <a:p>
              <a:pPr algn="dist"/>
              <a:endParaRPr lang="ko-KR" altLang="en-US" sz="1200" b="0" dirty="0">
                <a:solidFill>
                  <a:schemeClr val="bg1"/>
                </a:solidFill>
                <a:cs typeface="Arial" pitchFamily="34" charset="0"/>
              </a:endParaRPr>
            </a:p>
          </p:txBody>
        </p:sp>
      </p:grpSp>
      <p:sp>
        <p:nvSpPr>
          <p:cNvPr id="8" name="TextBox 7">
            <a:extLst>
              <a:ext uri="{FF2B5EF4-FFF2-40B4-BE49-F238E27FC236}">
                <a16:creationId xmlns:a16="http://schemas.microsoft.com/office/drawing/2014/main" id="{9D85ABE6-F823-4CB8-B730-138C9ECDCF01}"/>
              </a:ext>
            </a:extLst>
          </p:cNvPr>
          <p:cNvSpPr txBox="1"/>
          <p:nvPr/>
        </p:nvSpPr>
        <p:spPr>
          <a:xfrm>
            <a:off x="8493106" y="2078564"/>
            <a:ext cx="3433328" cy="2800767"/>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THANK YOU</a:t>
            </a:r>
          </a:p>
          <a:p>
            <a:pPr algn="dist"/>
            <a:r>
              <a:rPr lang="en-US" altLang="ko-KR" sz="4400" b="1" dirty="0">
                <a:solidFill>
                  <a:schemeClr val="bg1"/>
                </a:solidFill>
                <a:latin typeface="+mj-lt"/>
                <a:cs typeface="Arial" pitchFamily="34" charset="0"/>
              </a:rPr>
              <a:t>SO</a:t>
            </a:r>
          </a:p>
          <a:p>
            <a:pPr algn="dist"/>
            <a:r>
              <a:rPr lang="en-US" altLang="ko-KR" sz="4400" b="1" dirty="0">
                <a:solidFill>
                  <a:schemeClr val="bg1"/>
                </a:solidFill>
                <a:latin typeface="+mj-lt"/>
                <a:cs typeface="Arial" pitchFamily="34" charset="0"/>
              </a:rPr>
              <a:t>MUCH</a:t>
            </a:r>
          </a:p>
        </p:txBody>
      </p:sp>
    </p:spTree>
    <p:extLst>
      <p:ext uri="{BB962C8B-B14F-4D97-AF65-F5344CB8AC3E}">
        <p14:creationId xmlns:p14="http://schemas.microsoft.com/office/powerpoint/2010/main" val="1404339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89D01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D6C52E11-F131-41DC-B1D9-0CA67623FB51}"/>
              </a:ext>
            </a:extLst>
          </p:cNvPr>
          <p:cNvGrpSpPr/>
          <p:nvPr/>
        </p:nvGrpSpPr>
        <p:grpSpPr>
          <a:xfrm>
            <a:off x="1475470" y="3985924"/>
            <a:ext cx="3029393" cy="2286539"/>
            <a:chOff x="274453" y="312234"/>
            <a:chExt cx="4328793" cy="3267306"/>
          </a:xfrm>
        </p:grpSpPr>
        <p:sp>
          <p:nvSpPr>
            <p:cNvPr id="95" name="Freeform: Shape 94">
              <a:extLst>
                <a:ext uri="{FF2B5EF4-FFF2-40B4-BE49-F238E27FC236}">
                  <a16:creationId xmlns:a16="http://schemas.microsoft.com/office/drawing/2014/main" id="{982BBF08-B5EF-4892-83E3-6FC1B3DE7725}"/>
                </a:ext>
              </a:extLst>
            </p:cNvPr>
            <p:cNvSpPr/>
            <p:nvPr/>
          </p:nvSpPr>
          <p:spPr>
            <a:xfrm>
              <a:off x="274453" y="910761"/>
              <a:ext cx="4328793" cy="2668779"/>
            </a:xfrm>
            <a:custGeom>
              <a:avLst/>
              <a:gdLst>
                <a:gd name="connsiteX0" fmla="*/ 3883294 w 4242348"/>
                <a:gd name="connsiteY0" fmla="*/ 1288799 h 2615484"/>
                <a:gd name="connsiteX1" fmla="*/ 3966493 w 4242348"/>
                <a:gd name="connsiteY1" fmla="*/ 1297059 h 2615484"/>
                <a:gd name="connsiteX2" fmla="*/ 3978185 w 4242348"/>
                <a:gd name="connsiteY2" fmla="*/ 1307713 h 2615484"/>
                <a:gd name="connsiteX3" fmla="*/ 3982494 w 4242348"/>
                <a:gd name="connsiteY3" fmla="*/ 1320123 h 2615484"/>
                <a:gd name="connsiteX4" fmla="*/ 3980260 w 4242348"/>
                <a:gd name="connsiteY4" fmla="*/ 1333131 h 2615484"/>
                <a:gd name="connsiteX5" fmla="*/ 3831778 w 4242348"/>
                <a:gd name="connsiteY5" fmla="*/ 1513816 h 2615484"/>
                <a:gd name="connsiteX6" fmla="*/ 3818011 w 4242348"/>
                <a:gd name="connsiteY6" fmla="*/ 1514933 h 2615484"/>
                <a:gd name="connsiteX7" fmla="*/ 3708476 w 4242348"/>
                <a:gd name="connsiteY7" fmla="*/ 1424032 h 2615484"/>
                <a:gd name="connsiteX8" fmla="*/ 3706999 w 4242348"/>
                <a:gd name="connsiteY8" fmla="*/ 1410744 h 2615484"/>
                <a:gd name="connsiteX9" fmla="*/ 3778666 w 4242348"/>
                <a:gd name="connsiteY9" fmla="*/ 1328303 h 2615484"/>
                <a:gd name="connsiteX10" fmla="*/ 3860190 w 4242348"/>
                <a:gd name="connsiteY10" fmla="*/ 1288918 h 2615484"/>
                <a:gd name="connsiteX11" fmla="*/ 3883294 w 4242348"/>
                <a:gd name="connsiteY11" fmla="*/ 1288799 h 2615484"/>
                <a:gd name="connsiteX12" fmla="*/ 361550 w 4242348"/>
                <a:gd name="connsiteY12" fmla="*/ 1288320 h 2615484"/>
                <a:gd name="connsiteX13" fmla="*/ 417934 w 4242348"/>
                <a:gd name="connsiteY13" fmla="*/ 1295423 h 2615484"/>
                <a:gd name="connsiteX14" fmla="*/ 454805 w 4242348"/>
                <a:gd name="connsiteY14" fmla="*/ 1318368 h 2615484"/>
                <a:gd name="connsiteX15" fmla="*/ 536887 w 4242348"/>
                <a:gd name="connsiteY15" fmla="*/ 1412221 h 2615484"/>
                <a:gd name="connsiteX16" fmla="*/ 536128 w 4242348"/>
                <a:gd name="connsiteY16" fmla="*/ 1422437 h 2615484"/>
                <a:gd name="connsiteX17" fmla="*/ 423240 w 4242348"/>
                <a:gd name="connsiteY17" fmla="*/ 1516130 h 2615484"/>
                <a:gd name="connsiteX18" fmla="*/ 411868 w 4242348"/>
                <a:gd name="connsiteY18" fmla="*/ 1514814 h 2615484"/>
                <a:gd name="connsiteX19" fmla="*/ 261910 w 4242348"/>
                <a:gd name="connsiteY19" fmla="*/ 1332573 h 2615484"/>
                <a:gd name="connsiteX20" fmla="*/ 259994 w 4242348"/>
                <a:gd name="connsiteY20" fmla="*/ 1320443 h 2615484"/>
                <a:gd name="connsiteX21" fmla="*/ 263546 w 4242348"/>
                <a:gd name="connsiteY21" fmla="*/ 1310068 h 2615484"/>
                <a:gd name="connsiteX22" fmla="*/ 279148 w 4242348"/>
                <a:gd name="connsiteY22" fmla="*/ 1296261 h 2615484"/>
                <a:gd name="connsiteX23" fmla="*/ 361550 w 4242348"/>
                <a:gd name="connsiteY23" fmla="*/ 1288320 h 2615484"/>
                <a:gd name="connsiteX24" fmla="*/ 390709 w 4242348"/>
                <a:gd name="connsiteY24" fmla="*/ 128605 h 2615484"/>
                <a:gd name="connsiteX25" fmla="*/ 465538 w 4242348"/>
                <a:gd name="connsiteY25" fmla="*/ 156690 h 2615484"/>
                <a:gd name="connsiteX26" fmla="*/ 523318 w 4242348"/>
                <a:gd name="connsiteY26" fmla="*/ 295595 h 2615484"/>
                <a:gd name="connsiteX27" fmla="*/ 517014 w 4242348"/>
                <a:gd name="connsiteY27" fmla="*/ 325682 h 2615484"/>
                <a:gd name="connsiteX28" fmla="*/ 498698 w 4242348"/>
                <a:gd name="connsiteY28" fmla="*/ 409400 h 2615484"/>
                <a:gd name="connsiteX29" fmla="*/ 439361 w 4242348"/>
                <a:gd name="connsiteY29" fmla="*/ 574682 h 2615484"/>
                <a:gd name="connsiteX30" fmla="*/ 435370 w 4242348"/>
                <a:gd name="connsiteY30" fmla="*/ 583700 h 2615484"/>
                <a:gd name="connsiteX31" fmla="*/ 429345 w 4242348"/>
                <a:gd name="connsiteY31" fmla="*/ 659437 h 2615484"/>
                <a:gd name="connsiteX32" fmla="*/ 440837 w 4242348"/>
                <a:gd name="connsiteY32" fmla="*/ 779188 h 2615484"/>
                <a:gd name="connsiteX33" fmla="*/ 424996 w 4242348"/>
                <a:gd name="connsiteY33" fmla="*/ 913744 h 2615484"/>
                <a:gd name="connsiteX34" fmla="*/ 425714 w 4242348"/>
                <a:gd name="connsiteY34" fmla="*/ 922323 h 2615484"/>
                <a:gd name="connsiteX35" fmla="*/ 442713 w 4242348"/>
                <a:gd name="connsiteY35" fmla="*/ 1067572 h 2615484"/>
                <a:gd name="connsiteX36" fmla="*/ 437924 w 4242348"/>
                <a:gd name="connsiteY36" fmla="*/ 1151330 h 2615484"/>
                <a:gd name="connsiteX37" fmla="*/ 427549 w 4242348"/>
                <a:gd name="connsiteY37" fmla="*/ 1161546 h 2615484"/>
                <a:gd name="connsiteX38" fmla="*/ 241677 w 4242348"/>
                <a:gd name="connsiteY38" fmla="*/ 1232974 h 2615484"/>
                <a:gd name="connsiteX39" fmla="*/ 199699 w 4242348"/>
                <a:gd name="connsiteY39" fmla="*/ 1331416 h 2615484"/>
                <a:gd name="connsiteX40" fmla="*/ 235732 w 4242348"/>
                <a:gd name="connsiteY40" fmla="*/ 1417050 h 2615484"/>
                <a:gd name="connsiteX41" fmla="*/ 362666 w 4242348"/>
                <a:gd name="connsiteY41" fmla="*/ 1561182 h 2615484"/>
                <a:gd name="connsiteX42" fmla="*/ 564140 w 4242348"/>
                <a:gd name="connsiteY42" fmla="*/ 1776144 h 2615484"/>
                <a:gd name="connsiteX43" fmla="*/ 617092 w 4242348"/>
                <a:gd name="connsiteY43" fmla="*/ 1824547 h 2615484"/>
                <a:gd name="connsiteX44" fmla="*/ 627148 w 4242348"/>
                <a:gd name="connsiteY44" fmla="*/ 1822233 h 2615484"/>
                <a:gd name="connsiteX45" fmla="*/ 615975 w 4242348"/>
                <a:gd name="connsiteY45" fmla="*/ 1763175 h 2615484"/>
                <a:gd name="connsiteX46" fmla="*/ 442154 w 4242348"/>
                <a:gd name="connsiteY46" fmla="*/ 1551765 h 2615484"/>
                <a:gd name="connsiteX47" fmla="*/ 443830 w 4242348"/>
                <a:gd name="connsiteY47" fmla="*/ 1530137 h 2615484"/>
                <a:gd name="connsiteX48" fmla="*/ 568888 w 4242348"/>
                <a:gd name="connsiteY48" fmla="*/ 1426707 h 2615484"/>
                <a:gd name="connsiteX49" fmla="*/ 569966 w 4242348"/>
                <a:gd name="connsiteY49" fmla="*/ 1413898 h 2615484"/>
                <a:gd name="connsiteX50" fmla="*/ 474197 w 4242348"/>
                <a:gd name="connsiteY50" fmla="*/ 1304083 h 2615484"/>
                <a:gd name="connsiteX51" fmla="*/ 403208 w 4242348"/>
                <a:gd name="connsiteY51" fmla="*/ 1267889 h 2615484"/>
                <a:gd name="connsiteX52" fmla="*/ 286889 w 4242348"/>
                <a:gd name="connsiteY52" fmla="*/ 1271122 h 2615484"/>
                <a:gd name="connsiteX53" fmla="*/ 279626 w 4242348"/>
                <a:gd name="connsiteY53" fmla="*/ 1270523 h 2615484"/>
                <a:gd name="connsiteX54" fmla="*/ 281382 w 4242348"/>
                <a:gd name="connsiteY54" fmla="*/ 1263580 h 2615484"/>
                <a:gd name="connsiteX55" fmla="*/ 344789 w 4242348"/>
                <a:gd name="connsiteY55" fmla="*/ 1215815 h 2615484"/>
                <a:gd name="connsiteX56" fmla="*/ 449975 w 4242348"/>
                <a:gd name="connsiteY56" fmla="*/ 1205879 h 2615484"/>
                <a:gd name="connsiteX57" fmla="*/ 699174 w 4242348"/>
                <a:gd name="connsiteY57" fmla="*/ 1296700 h 2615484"/>
                <a:gd name="connsiteX58" fmla="*/ 868406 w 4242348"/>
                <a:gd name="connsiteY58" fmla="*/ 1453442 h 2615484"/>
                <a:gd name="connsiteX59" fmla="*/ 1099649 w 4242348"/>
                <a:gd name="connsiteY59" fmla="*/ 1611341 h 2615484"/>
                <a:gd name="connsiteX60" fmla="*/ 1288632 w 4242348"/>
                <a:gd name="connsiteY60" fmla="*/ 1675347 h 2615484"/>
                <a:gd name="connsiteX61" fmla="*/ 1439190 w 4242348"/>
                <a:gd name="connsiteY61" fmla="*/ 1702202 h 2615484"/>
                <a:gd name="connsiteX62" fmla="*/ 1580568 w 4242348"/>
                <a:gd name="connsiteY62" fmla="*/ 1724508 h 2615484"/>
                <a:gd name="connsiteX63" fmla="*/ 1762450 w 4242348"/>
                <a:gd name="connsiteY63" fmla="*/ 1766646 h 2615484"/>
                <a:gd name="connsiteX64" fmla="*/ 1855026 w 4242348"/>
                <a:gd name="connsiteY64" fmla="*/ 1811858 h 2615484"/>
                <a:gd name="connsiteX65" fmla="*/ 2052670 w 4242348"/>
                <a:gd name="connsiteY65" fmla="*/ 2002757 h 2615484"/>
                <a:gd name="connsiteX66" fmla="*/ 2117833 w 4242348"/>
                <a:gd name="connsiteY66" fmla="*/ 2150840 h 2615484"/>
                <a:gd name="connsiteX67" fmla="*/ 2121145 w 4242348"/>
                <a:gd name="connsiteY67" fmla="*/ 2155828 h 2615484"/>
                <a:gd name="connsiteX68" fmla="*/ 2125055 w 4242348"/>
                <a:gd name="connsiteY68" fmla="*/ 2150241 h 2615484"/>
                <a:gd name="connsiteX69" fmla="*/ 2355739 w 4242348"/>
                <a:gd name="connsiteY69" fmla="*/ 1831929 h 2615484"/>
                <a:gd name="connsiteX70" fmla="*/ 2472736 w 4242348"/>
                <a:gd name="connsiteY70" fmla="*/ 1769400 h 2615484"/>
                <a:gd name="connsiteX71" fmla="*/ 2557292 w 4242348"/>
                <a:gd name="connsiteY71" fmla="*/ 1745737 h 2615484"/>
                <a:gd name="connsiteX72" fmla="*/ 2645560 w 4242348"/>
                <a:gd name="connsiteY72" fmla="*/ 1727421 h 2615484"/>
                <a:gd name="connsiteX73" fmla="*/ 2743364 w 4242348"/>
                <a:gd name="connsiteY73" fmla="*/ 1711779 h 2615484"/>
                <a:gd name="connsiteX74" fmla="*/ 2855374 w 4242348"/>
                <a:gd name="connsiteY74" fmla="*/ 1693982 h 2615484"/>
                <a:gd name="connsiteX75" fmla="*/ 2939810 w 4242348"/>
                <a:gd name="connsiteY75" fmla="*/ 1678739 h 2615484"/>
                <a:gd name="connsiteX76" fmla="*/ 3032307 w 4242348"/>
                <a:gd name="connsiteY76" fmla="*/ 1654477 h 2615484"/>
                <a:gd name="connsiteX77" fmla="*/ 3398304 w 4242348"/>
                <a:gd name="connsiteY77" fmla="*/ 1431136 h 2615484"/>
                <a:gd name="connsiteX78" fmla="*/ 3526236 w 4242348"/>
                <a:gd name="connsiteY78" fmla="*/ 1310946 h 2615484"/>
                <a:gd name="connsiteX79" fmla="*/ 3672124 w 4242348"/>
                <a:gd name="connsiteY79" fmla="*/ 1224634 h 2615484"/>
                <a:gd name="connsiteX80" fmla="*/ 3836527 w 4242348"/>
                <a:gd name="connsiteY80" fmla="*/ 1207715 h 2615484"/>
                <a:gd name="connsiteX81" fmla="*/ 3895465 w 4242348"/>
                <a:gd name="connsiteY81" fmla="*/ 1215416 h 2615484"/>
                <a:gd name="connsiteX82" fmla="*/ 3961306 w 4242348"/>
                <a:gd name="connsiteY82" fmla="*/ 1263181 h 2615484"/>
                <a:gd name="connsiteX83" fmla="*/ 3963381 w 4242348"/>
                <a:gd name="connsiteY83" fmla="*/ 1270124 h 2615484"/>
                <a:gd name="connsiteX84" fmla="*/ 3955320 w 4242348"/>
                <a:gd name="connsiteY84" fmla="*/ 1271002 h 2615484"/>
                <a:gd name="connsiteX85" fmla="*/ 3859711 w 4242348"/>
                <a:gd name="connsiteY85" fmla="*/ 1265415 h 2615484"/>
                <a:gd name="connsiteX86" fmla="*/ 3772003 w 4242348"/>
                <a:gd name="connsiteY86" fmla="*/ 1300571 h 2615484"/>
                <a:gd name="connsiteX87" fmla="*/ 3670966 w 4242348"/>
                <a:gd name="connsiteY87" fmla="*/ 1416052 h 2615484"/>
                <a:gd name="connsiteX88" fmla="*/ 3674398 w 4242348"/>
                <a:gd name="connsiteY88" fmla="*/ 1426906 h 2615484"/>
                <a:gd name="connsiteX89" fmla="*/ 3801132 w 4242348"/>
                <a:gd name="connsiteY89" fmla="*/ 1531733 h 2615484"/>
                <a:gd name="connsiteX90" fmla="*/ 3802369 w 4242348"/>
                <a:gd name="connsiteY90" fmla="*/ 1549690 h 2615484"/>
                <a:gd name="connsiteX91" fmla="*/ 3626992 w 4242348"/>
                <a:gd name="connsiteY91" fmla="*/ 1762696 h 2615484"/>
                <a:gd name="connsiteX92" fmla="*/ 3614582 w 4242348"/>
                <a:gd name="connsiteY92" fmla="*/ 1819639 h 2615484"/>
                <a:gd name="connsiteX93" fmla="*/ 3627671 w 4242348"/>
                <a:gd name="connsiteY93" fmla="*/ 1822831 h 2615484"/>
                <a:gd name="connsiteX94" fmla="*/ 3843151 w 4242348"/>
                <a:gd name="connsiteY94" fmla="*/ 1603081 h 2615484"/>
                <a:gd name="connsiteX95" fmla="*/ 4000971 w 4242348"/>
                <a:gd name="connsiteY95" fmla="*/ 1424352 h 2615484"/>
                <a:gd name="connsiteX96" fmla="*/ 4041273 w 4242348"/>
                <a:gd name="connsiteY96" fmla="*/ 1346221 h 2615484"/>
                <a:gd name="connsiteX97" fmla="*/ 4018688 w 4242348"/>
                <a:gd name="connsiteY97" fmla="*/ 1254761 h 2615484"/>
                <a:gd name="connsiteX98" fmla="*/ 3908593 w 4242348"/>
                <a:gd name="connsiteY98" fmla="*/ 1174275 h 2615484"/>
                <a:gd name="connsiteX99" fmla="*/ 3814580 w 4242348"/>
                <a:gd name="connsiteY99" fmla="*/ 1161347 h 2615484"/>
                <a:gd name="connsiteX100" fmla="*/ 3804963 w 4242348"/>
                <a:gd name="connsiteY100" fmla="*/ 1155241 h 2615484"/>
                <a:gd name="connsiteX101" fmla="*/ 3798499 w 4242348"/>
                <a:gd name="connsiteY101" fmla="*/ 1017454 h 2615484"/>
                <a:gd name="connsiteX102" fmla="*/ 3811587 w 4242348"/>
                <a:gd name="connsiteY102" fmla="*/ 938524 h 2615484"/>
                <a:gd name="connsiteX103" fmla="*/ 3813582 w 4242348"/>
                <a:gd name="connsiteY103" fmla="*/ 888205 h 2615484"/>
                <a:gd name="connsiteX104" fmla="*/ 3802489 w 4242348"/>
                <a:gd name="connsiteY104" fmla="*/ 714664 h 2615484"/>
                <a:gd name="connsiteX105" fmla="*/ 3823239 w 4242348"/>
                <a:gd name="connsiteY105" fmla="*/ 632023 h 2615484"/>
                <a:gd name="connsiteX106" fmla="*/ 3822401 w 4242348"/>
                <a:gd name="connsiteY106" fmla="*/ 619693 h 2615484"/>
                <a:gd name="connsiteX107" fmla="*/ 3769928 w 4242348"/>
                <a:gd name="connsiteY107" fmla="*/ 490485 h 2615484"/>
                <a:gd name="connsiteX108" fmla="*/ 3731700 w 4242348"/>
                <a:gd name="connsiteY108" fmla="*/ 347390 h 2615484"/>
                <a:gd name="connsiteX109" fmla="*/ 3721086 w 4242348"/>
                <a:gd name="connsiteY109" fmla="*/ 307007 h 2615484"/>
                <a:gd name="connsiteX110" fmla="*/ 3787246 w 4242348"/>
                <a:gd name="connsiteY110" fmla="*/ 149188 h 2615484"/>
                <a:gd name="connsiteX111" fmla="*/ 3932057 w 4242348"/>
                <a:gd name="connsiteY111" fmla="*/ 167863 h 2615484"/>
                <a:gd name="connsiteX112" fmla="*/ 3961545 w 4242348"/>
                <a:gd name="connsiteY112" fmla="*/ 210240 h 2615484"/>
                <a:gd name="connsiteX113" fmla="*/ 4032733 w 4242348"/>
                <a:gd name="connsiteY113" fmla="*/ 322490 h 2615484"/>
                <a:gd name="connsiteX114" fmla="*/ 4105558 w 4242348"/>
                <a:gd name="connsiteY114" fmla="*/ 475401 h 2615484"/>
                <a:gd name="connsiteX115" fmla="*/ 4135406 w 4242348"/>
                <a:gd name="connsiteY115" fmla="*/ 613827 h 2615484"/>
                <a:gd name="connsiteX116" fmla="*/ 4136363 w 4242348"/>
                <a:gd name="connsiteY116" fmla="*/ 656844 h 2615484"/>
                <a:gd name="connsiteX117" fmla="*/ 4154241 w 4242348"/>
                <a:gd name="connsiteY117" fmla="*/ 755565 h 2615484"/>
                <a:gd name="connsiteX118" fmla="*/ 4213418 w 4242348"/>
                <a:gd name="connsiteY118" fmla="*/ 892395 h 2615484"/>
                <a:gd name="connsiteX119" fmla="*/ 4238677 w 4242348"/>
                <a:gd name="connsiteY119" fmla="*/ 978547 h 2615484"/>
                <a:gd name="connsiteX120" fmla="*/ 4242348 w 4242348"/>
                <a:gd name="connsiteY120" fmla="*/ 985331 h 2615484"/>
                <a:gd name="connsiteX121" fmla="*/ 4242269 w 4242348"/>
                <a:gd name="connsiteY121" fmla="*/ 1100094 h 2615484"/>
                <a:gd name="connsiteX122" fmla="*/ 4232612 w 4242348"/>
                <a:gd name="connsiteY122" fmla="*/ 1230859 h 2615484"/>
                <a:gd name="connsiteX123" fmla="*/ 4216211 w 4242348"/>
                <a:gd name="connsiteY123" fmla="*/ 1378742 h 2615484"/>
                <a:gd name="connsiteX124" fmla="*/ 4201886 w 4242348"/>
                <a:gd name="connsiteY124" fmla="*/ 1502444 h 2615484"/>
                <a:gd name="connsiteX125" fmla="*/ 4189875 w 4242348"/>
                <a:gd name="connsiteY125" fmla="*/ 1616489 h 2615484"/>
                <a:gd name="connsiteX126" fmla="*/ 4185326 w 4242348"/>
                <a:gd name="connsiteY126" fmla="*/ 1695818 h 2615484"/>
                <a:gd name="connsiteX127" fmla="*/ 4093827 w 4242348"/>
                <a:gd name="connsiteY127" fmla="*/ 1931728 h 2615484"/>
                <a:gd name="connsiteX128" fmla="*/ 3989119 w 4242348"/>
                <a:gd name="connsiteY128" fmla="*/ 2022430 h 2615484"/>
                <a:gd name="connsiteX129" fmla="*/ 3745387 w 4242348"/>
                <a:gd name="connsiteY129" fmla="*/ 2157664 h 2615484"/>
                <a:gd name="connsiteX130" fmla="*/ 3447665 w 4242348"/>
                <a:gd name="connsiteY130" fmla="*/ 2257981 h 2615484"/>
                <a:gd name="connsiteX131" fmla="*/ 3195753 w 4242348"/>
                <a:gd name="connsiteY131" fmla="*/ 2324222 h 2615484"/>
                <a:gd name="connsiteX132" fmla="*/ 3158523 w 4242348"/>
                <a:gd name="connsiteY132" fmla="*/ 2345291 h 2615484"/>
                <a:gd name="connsiteX133" fmla="*/ 3009402 w 4242348"/>
                <a:gd name="connsiteY133" fmla="*/ 2518433 h 2615484"/>
                <a:gd name="connsiteX134" fmla="*/ 2960520 w 4242348"/>
                <a:gd name="connsiteY134" fmla="*/ 2606780 h 2615484"/>
                <a:gd name="connsiteX135" fmla="*/ 2944918 w 4242348"/>
                <a:gd name="connsiteY135" fmla="*/ 2615320 h 2615484"/>
                <a:gd name="connsiteX136" fmla="*/ 2463319 w 4242348"/>
                <a:gd name="connsiteY136" fmla="*/ 2609174 h 2615484"/>
                <a:gd name="connsiteX137" fmla="*/ 2181638 w 4242348"/>
                <a:gd name="connsiteY137" fmla="*/ 2606301 h 2615484"/>
                <a:gd name="connsiteX138" fmla="*/ 2167792 w 4242348"/>
                <a:gd name="connsiteY138" fmla="*/ 2595168 h 2615484"/>
                <a:gd name="connsiteX139" fmla="*/ 2146643 w 4242348"/>
                <a:gd name="connsiteY139" fmla="*/ 2488425 h 2615484"/>
                <a:gd name="connsiteX140" fmla="*/ 2127888 w 4242348"/>
                <a:gd name="connsiteY140" fmla="*/ 2372226 h 2615484"/>
                <a:gd name="connsiteX141" fmla="*/ 2124696 w 4242348"/>
                <a:gd name="connsiteY141" fmla="*/ 2343735 h 2615484"/>
                <a:gd name="connsiteX142" fmla="*/ 2120905 w 4242348"/>
                <a:gd name="connsiteY142" fmla="*/ 2337230 h 2615484"/>
                <a:gd name="connsiteX143" fmla="*/ 2117833 w 4242348"/>
                <a:gd name="connsiteY143" fmla="*/ 2343335 h 2615484"/>
                <a:gd name="connsiteX144" fmla="*/ 2107936 w 4242348"/>
                <a:gd name="connsiteY144" fmla="*/ 2420909 h 2615484"/>
                <a:gd name="connsiteX145" fmla="*/ 2089461 w 4242348"/>
                <a:gd name="connsiteY145" fmla="*/ 2520389 h 2615484"/>
                <a:gd name="connsiteX146" fmla="*/ 2074656 w 4242348"/>
                <a:gd name="connsiteY146" fmla="*/ 2594769 h 2615484"/>
                <a:gd name="connsiteX147" fmla="*/ 2062326 w 4242348"/>
                <a:gd name="connsiteY147" fmla="*/ 2606301 h 2615484"/>
                <a:gd name="connsiteX148" fmla="*/ 1303517 w 4242348"/>
                <a:gd name="connsiteY148" fmla="*/ 2615479 h 2615484"/>
                <a:gd name="connsiteX149" fmla="*/ 1278697 w 4242348"/>
                <a:gd name="connsiteY149" fmla="*/ 2601593 h 2615484"/>
                <a:gd name="connsiteX150" fmla="*/ 1207189 w 4242348"/>
                <a:gd name="connsiteY150" fmla="*/ 2472983 h 2615484"/>
                <a:gd name="connsiteX151" fmla="*/ 1054118 w 4242348"/>
                <a:gd name="connsiteY151" fmla="*/ 2327454 h 2615484"/>
                <a:gd name="connsiteX152" fmla="*/ 1009905 w 4242348"/>
                <a:gd name="connsiteY152" fmla="*/ 2315004 h 2615484"/>
                <a:gd name="connsiteX153" fmla="*/ 748815 w 4242348"/>
                <a:gd name="connsiteY153" fmla="*/ 2244654 h 2615484"/>
                <a:gd name="connsiteX154" fmla="*/ 461108 w 4242348"/>
                <a:gd name="connsiteY154" fmla="*/ 2142381 h 2615484"/>
                <a:gd name="connsiteX155" fmla="*/ 275795 w 4242348"/>
                <a:gd name="connsiteY155" fmla="*/ 2039309 h 2615484"/>
                <a:gd name="connsiteX156" fmla="*/ 173681 w 4242348"/>
                <a:gd name="connsiteY156" fmla="*/ 1958743 h 2615484"/>
                <a:gd name="connsiteX157" fmla="*/ 100299 w 4242348"/>
                <a:gd name="connsiteY157" fmla="*/ 1861498 h 2615484"/>
                <a:gd name="connsiteX158" fmla="*/ 61113 w 4242348"/>
                <a:gd name="connsiteY158" fmla="*/ 1747972 h 2615484"/>
                <a:gd name="connsiteX159" fmla="*/ 57522 w 4242348"/>
                <a:gd name="connsiteY159" fmla="*/ 1699569 h 2615484"/>
                <a:gd name="connsiteX160" fmla="*/ 47905 w 4242348"/>
                <a:gd name="connsiteY160" fmla="*/ 1568644 h 2615484"/>
                <a:gd name="connsiteX161" fmla="*/ 33221 w 4242348"/>
                <a:gd name="connsiteY161" fmla="*/ 1437201 h 2615484"/>
                <a:gd name="connsiteX162" fmla="*/ 14545 w 4242348"/>
                <a:gd name="connsiteY162" fmla="*/ 1281816 h 2615484"/>
                <a:gd name="connsiteX163" fmla="*/ 3492 w 4242348"/>
                <a:gd name="connsiteY163" fmla="*/ 1147699 h 2615484"/>
                <a:gd name="connsiteX164" fmla="*/ 220 w 4242348"/>
                <a:gd name="connsiteY164" fmla="*/ 1047302 h 2615484"/>
                <a:gd name="connsiteX165" fmla="*/ 42359 w 4242348"/>
                <a:gd name="connsiteY165" fmla="*/ 861589 h 2615484"/>
                <a:gd name="connsiteX166" fmla="*/ 97785 w 4242348"/>
                <a:gd name="connsiteY166" fmla="*/ 726795 h 2615484"/>
                <a:gd name="connsiteX167" fmla="*/ 106284 w 4242348"/>
                <a:gd name="connsiteY167" fmla="*/ 663946 h 2615484"/>
                <a:gd name="connsiteX168" fmla="*/ 124121 w 4242348"/>
                <a:gd name="connsiteY168" fmla="*/ 521290 h 2615484"/>
                <a:gd name="connsiteX169" fmla="*/ 197863 w 4242348"/>
                <a:gd name="connsiteY169" fmla="*/ 340127 h 2615484"/>
                <a:gd name="connsiteX170" fmla="*/ 237208 w 4242348"/>
                <a:gd name="connsiteY170" fmla="*/ 284421 h 2615484"/>
                <a:gd name="connsiteX171" fmla="*/ 290280 w 4242348"/>
                <a:gd name="connsiteY171" fmla="*/ 194559 h 2615484"/>
                <a:gd name="connsiteX172" fmla="*/ 362786 w 4242348"/>
                <a:gd name="connsiteY172" fmla="*/ 133346 h 2615484"/>
                <a:gd name="connsiteX173" fmla="*/ 390709 w 4242348"/>
                <a:gd name="connsiteY173" fmla="*/ 128605 h 2615484"/>
                <a:gd name="connsiteX174" fmla="*/ 3404973 w 4242348"/>
                <a:gd name="connsiteY174" fmla="*/ 1263 h 2615484"/>
                <a:gd name="connsiteX175" fmla="*/ 3430268 w 4242348"/>
                <a:gd name="connsiteY175" fmla="*/ 2301 h 2615484"/>
                <a:gd name="connsiteX176" fmla="*/ 3545749 w 4242348"/>
                <a:gd name="connsiteY176" fmla="*/ 59244 h 2615484"/>
                <a:gd name="connsiteX177" fmla="*/ 3692476 w 4242348"/>
                <a:gd name="connsiteY177" fmla="*/ 184103 h 2615484"/>
                <a:gd name="connsiteX178" fmla="*/ 3692356 w 4242348"/>
                <a:gd name="connsiteY178" fmla="*/ 199745 h 2615484"/>
                <a:gd name="connsiteX179" fmla="*/ 3658877 w 4242348"/>
                <a:gd name="connsiteY179" fmla="*/ 247271 h 2615484"/>
                <a:gd name="connsiteX180" fmla="*/ 3657001 w 4242348"/>
                <a:gd name="connsiteY180" fmla="*/ 341962 h 2615484"/>
                <a:gd name="connsiteX181" fmla="*/ 3757798 w 4242348"/>
                <a:gd name="connsiteY181" fmla="*/ 606444 h 2615484"/>
                <a:gd name="connsiteX182" fmla="*/ 3761589 w 4242348"/>
                <a:gd name="connsiteY182" fmla="*/ 646588 h 2615484"/>
                <a:gd name="connsiteX183" fmla="*/ 3734255 w 4242348"/>
                <a:gd name="connsiteY183" fmla="*/ 773521 h 2615484"/>
                <a:gd name="connsiteX184" fmla="*/ 3593913 w 4242348"/>
                <a:gd name="connsiteY184" fmla="*/ 516422 h 2615484"/>
                <a:gd name="connsiteX185" fmla="*/ 3566779 w 4242348"/>
                <a:gd name="connsiteY185" fmla="*/ 432943 h 2615484"/>
                <a:gd name="connsiteX186" fmla="*/ 3557003 w 4242348"/>
                <a:gd name="connsiteY186" fmla="*/ 417500 h 2615484"/>
                <a:gd name="connsiteX187" fmla="*/ 3442997 w 4242348"/>
                <a:gd name="connsiteY187" fmla="*/ 299106 h 2615484"/>
                <a:gd name="connsiteX188" fmla="*/ 3366422 w 4242348"/>
                <a:gd name="connsiteY188" fmla="*/ 169339 h 2615484"/>
                <a:gd name="connsiteX189" fmla="*/ 3358201 w 4242348"/>
                <a:gd name="connsiteY189" fmla="*/ 48590 h 2615484"/>
                <a:gd name="connsiteX190" fmla="*/ 3404973 w 4242348"/>
                <a:gd name="connsiteY190" fmla="*/ 1263 h 2615484"/>
                <a:gd name="connsiteX191" fmla="*/ 819205 w 4242348"/>
                <a:gd name="connsiteY191" fmla="*/ 866 h 2615484"/>
                <a:gd name="connsiteX192" fmla="*/ 881774 w 4242348"/>
                <a:gd name="connsiteY192" fmla="*/ 39492 h 2615484"/>
                <a:gd name="connsiteX193" fmla="*/ 887042 w 4242348"/>
                <a:gd name="connsiteY193" fmla="*/ 115908 h 2615484"/>
                <a:gd name="connsiteX194" fmla="*/ 799413 w 4242348"/>
                <a:gd name="connsiteY194" fmla="*/ 299385 h 2615484"/>
                <a:gd name="connsiteX195" fmla="*/ 688360 w 4242348"/>
                <a:gd name="connsiteY195" fmla="*/ 414468 h 2615484"/>
                <a:gd name="connsiteX196" fmla="*/ 673516 w 4242348"/>
                <a:gd name="connsiteY196" fmla="*/ 440605 h 2615484"/>
                <a:gd name="connsiteX197" fmla="*/ 595384 w 4242348"/>
                <a:gd name="connsiteY197" fmla="*/ 625120 h 2615484"/>
                <a:gd name="connsiteX198" fmla="*/ 512504 w 4242348"/>
                <a:gd name="connsiteY198" fmla="*/ 766579 h 2615484"/>
                <a:gd name="connsiteX199" fmla="*/ 508474 w 4242348"/>
                <a:gd name="connsiteY199" fmla="*/ 772724 h 2615484"/>
                <a:gd name="connsiteX200" fmla="*/ 478108 w 4242348"/>
                <a:gd name="connsiteY200" fmla="*/ 632143 h 2615484"/>
                <a:gd name="connsiteX201" fmla="*/ 480023 w 4242348"/>
                <a:gd name="connsiteY201" fmla="*/ 618296 h 2615484"/>
                <a:gd name="connsiteX202" fmla="*/ 565297 w 4242348"/>
                <a:gd name="connsiteY202" fmla="*/ 408841 h 2615484"/>
                <a:gd name="connsiteX203" fmla="*/ 592312 w 4242348"/>
                <a:gd name="connsiteY203" fmla="*/ 310359 h 2615484"/>
                <a:gd name="connsiteX204" fmla="*/ 559751 w 4242348"/>
                <a:gd name="connsiteY204" fmla="*/ 209961 h 2615484"/>
                <a:gd name="connsiteX205" fmla="*/ 545545 w 4242348"/>
                <a:gd name="connsiteY205" fmla="*/ 190647 h 2615484"/>
                <a:gd name="connsiteX206" fmla="*/ 561307 w 4242348"/>
                <a:gd name="connsiteY206" fmla="*/ 172850 h 2615484"/>
                <a:gd name="connsiteX207" fmla="*/ 758192 w 4242348"/>
                <a:gd name="connsiteY207" fmla="*/ 21895 h 2615484"/>
                <a:gd name="connsiteX208" fmla="*/ 819205 w 4242348"/>
                <a:gd name="connsiteY208" fmla="*/ 866 h 26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4242348" h="2615484">
                  <a:moveTo>
                    <a:pt x="3883294" y="1288799"/>
                  </a:moveTo>
                  <a:cubicBezTo>
                    <a:pt x="3911386" y="1287880"/>
                    <a:pt x="3938919" y="1292509"/>
                    <a:pt x="3966493" y="1297059"/>
                  </a:cubicBezTo>
                  <a:cubicBezTo>
                    <a:pt x="3973038" y="1298136"/>
                    <a:pt x="3977068" y="1300690"/>
                    <a:pt x="3978185" y="1307713"/>
                  </a:cubicBezTo>
                  <a:cubicBezTo>
                    <a:pt x="3978863" y="1311983"/>
                    <a:pt x="3980898" y="1316053"/>
                    <a:pt x="3982494" y="1320123"/>
                  </a:cubicBezTo>
                  <a:cubicBezTo>
                    <a:pt x="3984410" y="1324991"/>
                    <a:pt x="3983891" y="1328742"/>
                    <a:pt x="3980260" y="1333131"/>
                  </a:cubicBezTo>
                  <a:cubicBezTo>
                    <a:pt x="3930580" y="1393227"/>
                    <a:pt x="3881059" y="1453441"/>
                    <a:pt x="3831778" y="1513816"/>
                  </a:cubicBezTo>
                  <a:cubicBezTo>
                    <a:pt x="3826949" y="1519722"/>
                    <a:pt x="3824037" y="1520041"/>
                    <a:pt x="3818011" y="1514933"/>
                  </a:cubicBezTo>
                  <a:cubicBezTo>
                    <a:pt x="3781778" y="1484287"/>
                    <a:pt x="3745227" y="1454040"/>
                    <a:pt x="3708476" y="1424032"/>
                  </a:cubicBezTo>
                  <a:cubicBezTo>
                    <a:pt x="3702769" y="1419364"/>
                    <a:pt x="3701453" y="1416890"/>
                    <a:pt x="3706999" y="1410744"/>
                  </a:cubicBezTo>
                  <a:cubicBezTo>
                    <a:pt x="3731340" y="1383650"/>
                    <a:pt x="3756320" y="1356994"/>
                    <a:pt x="3778666" y="1328303"/>
                  </a:cubicBezTo>
                  <a:cubicBezTo>
                    <a:pt x="3799895" y="1301049"/>
                    <a:pt x="3828267" y="1292031"/>
                    <a:pt x="3860190" y="1288918"/>
                  </a:cubicBezTo>
                  <a:cubicBezTo>
                    <a:pt x="3867771" y="1288160"/>
                    <a:pt x="3875552" y="1288799"/>
                    <a:pt x="3883294" y="1288799"/>
                  </a:cubicBezTo>
                  <a:close/>
                  <a:moveTo>
                    <a:pt x="361550" y="1288320"/>
                  </a:moveTo>
                  <a:cubicBezTo>
                    <a:pt x="379905" y="1286804"/>
                    <a:pt x="399099" y="1290555"/>
                    <a:pt x="417934" y="1295423"/>
                  </a:cubicBezTo>
                  <a:cubicBezTo>
                    <a:pt x="432259" y="1299134"/>
                    <a:pt x="444829" y="1306875"/>
                    <a:pt x="454805" y="1318368"/>
                  </a:cubicBezTo>
                  <a:cubicBezTo>
                    <a:pt x="482019" y="1349772"/>
                    <a:pt x="509353" y="1381096"/>
                    <a:pt x="536887" y="1412221"/>
                  </a:cubicBezTo>
                  <a:cubicBezTo>
                    <a:pt x="540717" y="1416531"/>
                    <a:pt x="540757" y="1418646"/>
                    <a:pt x="536128" y="1422437"/>
                  </a:cubicBezTo>
                  <a:cubicBezTo>
                    <a:pt x="498300" y="1453442"/>
                    <a:pt x="460631" y="1484646"/>
                    <a:pt x="423240" y="1516130"/>
                  </a:cubicBezTo>
                  <a:cubicBezTo>
                    <a:pt x="418013" y="1520520"/>
                    <a:pt x="415499" y="1519283"/>
                    <a:pt x="411868" y="1514814"/>
                  </a:cubicBezTo>
                  <a:cubicBezTo>
                    <a:pt x="361988" y="1454000"/>
                    <a:pt x="312029" y="1393187"/>
                    <a:pt x="261910" y="1332573"/>
                  </a:cubicBezTo>
                  <a:cubicBezTo>
                    <a:pt x="258518" y="1328463"/>
                    <a:pt x="258438" y="1324832"/>
                    <a:pt x="259994" y="1320443"/>
                  </a:cubicBezTo>
                  <a:cubicBezTo>
                    <a:pt x="261232" y="1317011"/>
                    <a:pt x="262947" y="1313619"/>
                    <a:pt x="263546" y="1310068"/>
                  </a:cubicBezTo>
                  <a:cubicBezTo>
                    <a:pt x="265062" y="1301049"/>
                    <a:pt x="270649" y="1297458"/>
                    <a:pt x="279148" y="1296261"/>
                  </a:cubicBezTo>
                  <a:cubicBezTo>
                    <a:pt x="306083" y="1292550"/>
                    <a:pt x="332858" y="1287482"/>
                    <a:pt x="361550" y="1288320"/>
                  </a:cubicBezTo>
                  <a:close/>
                  <a:moveTo>
                    <a:pt x="390709" y="128605"/>
                  </a:moveTo>
                  <a:cubicBezTo>
                    <a:pt x="417953" y="127652"/>
                    <a:pt x="443092" y="137805"/>
                    <a:pt x="465538" y="156690"/>
                  </a:cubicBezTo>
                  <a:cubicBezTo>
                    <a:pt x="508514" y="192843"/>
                    <a:pt x="526311" y="240168"/>
                    <a:pt x="523318" y="295595"/>
                  </a:cubicBezTo>
                  <a:cubicBezTo>
                    <a:pt x="522760" y="305730"/>
                    <a:pt x="520126" y="315986"/>
                    <a:pt x="517014" y="325682"/>
                  </a:cubicBezTo>
                  <a:cubicBezTo>
                    <a:pt x="508235" y="353016"/>
                    <a:pt x="506040" y="381747"/>
                    <a:pt x="498698" y="409400"/>
                  </a:cubicBezTo>
                  <a:cubicBezTo>
                    <a:pt x="483574" y="466183"/>
                    <a:pt x="461547" y="520452"/>
                    <a:pt x="439361" y="574682"/>
                  </a:cubicBezTo>
                  <a:cubicBezTo>
                    <a:pt x="438124" y="577714"/>
                    <a:pt x="436847" y="580787"/>
                    <a:pt x="435370" y="583700"/>
                  </a:cubicBezTo>
                  <a:cubicBezTo>
                    <a:pt x="423080" y="608081"/>
                    <a:pt x="416616" y="630347"/>
                    <a:pt x="429345" y="659437"/>
                  </a:cubicBezTo>
                  <a:cubicBezTo>
                    <a:pt x="445586" y="696627"/>
                    <a:pt x="442713" y="738686"/>
                    <a:pt x="440837" y="779188"/>
                  </a:cubicBezTo>
                  <a:cubicBezTo>
                    <a:pt x="438722" y="824399"/>
                    <a:pt x="432817" y="869211"/>
                    <a:pt x="424996" y="913744"/>
                  </a:cubicBezTo>
                  <a:cubicBezTo>
                    <a:pt x="424477" y="916696"/>
                    <a:pt x="424477" y="919370"/>
                    <a:pt x="425714" y="922323"/>
                  </a:cubicBezTo>
                  <a:cubicBezTo>
                    <a:pt x="445307" y="969090"/>
                    <a:pt x="446464" y="1017972"/>
                    <a:pt x="442713" y="1067572"/>
                  </a:cubicBezTo>
                  <a:cubicBezTo>
                    <a:pt x="440598" y="1095465"/>
                    <a:pt x="439002" y="1123398"/>
                    <a:pt x="437924" y="1151330"/>
                  </a:cubicBezTo>
                  <a:cubicBezTo>
                    <a:pt x="437605" y="1159191"/>
                    <a:pt x="436328" y="1162105"/>
                    <a:pt x="427549" y="1161546"/>
                  </a:cubicBezTo>
                  <a:cubicBezTo>
                    <a:pt x="354725" y="1156877"/>
                    <a:pt x="292755" y="1181578"/>
                    <a:pt x="241677" y="1232974"/>
                  </a:cubicBezTo>
                  <a:cubicBezTo>
                    <a:pt x="214942" y="1259869"/>
                    <a:pt x="198382" y="1292510"/>
                    <a:pt x="199699" y="1331416"/>
                  </a:cubicBezTo>
                  <a:cubicBezTo>
                    <a:pt x="200816" y="1364137"/>
                    <a:pt x="214503" y="1392629"/>
                    <a:pt x="235732" y="1417050"/>
                  </a:cubicBezTo>
                  <a:cubicBezTo>
                    <a:pt x="277750" y="1465373"/>
                    <a:pt x="320567" y="1512939"/>
                    <a:pt x="362666" y="1561182"/>
                  </a:cubicBezTo>
                  <a:cubicBezTo>
                    <a:pt x="427310" y="1635204"/>
                    <a:pt x="492752" y="1708467"/>
                    <a:pt x="564140" y="1776144"/>
                  </a:cubicBezTo>
                  <a:cubicBezTo>
                    <a:pt x="581498" y="1792584"/>
                    <a:pt x="599615" y="1808226"/>
                    <a:pt x="617092" y="1824547"/>
                  </a:cubicBezTo>
                  <a:cubicBezTo>
                    <a:pt x="622359" y="1829495"/>
                    <a:pt x="624993" y="1828418"/>
                    <a:pt x="627148" y="1822233"/>
                  </a:cubicBezTo>
                  <a:cubicBezTo>
                    <a:pt x="634730" y="1800405"/>
                    <a:pt x="629582" y="1779975"/>
                    <a:pt x="615975" y="1763175"/>
                  </a:cubicBezTo>
                  <a:cubicBezTo>
                    <a:pt x="558554" y="1692266"/>
                    <a:pt x="500214" y="1622155"/>
                    <a:pt x="442154" y="1551765"/>
                  </a:cubicBezTo>
                  <a:cubicBezTo>
                    <a:pt x="432218" y="1539714"/>
                    <a:pt x="432138" y="1539834"/>
                    <a:pt x="443830" y="1530137"/>
                  </a:cubicBezTo>
                  <a:cubicBezTo>
                    <a:pt x="485490" y="1495621"/>
                    <a:pt x="527070" y="1461024"/>
                    <a:pt x="568888" y="1426707"/>
                  </a:cubicBezTo>
                  <a:cubicBezTo>
                    <a:pt x="574355" y="1422238"/>
                    <a:pt x="575113" y="1419683"/>
                    <a:pt x="569966" y="1413898"/>
                  </a:cubicBezTo>
                  <a:cubicBezTo>
                    <a:pt x="537763" y="1377545"/>
                    <a:pt x="506120" y="1340674"/>
                    <a:pt x="474197" y="1304083"/>
                  </a:cubicBezTo>
                  <a:cubicBezTo>
                    <a:pt x="455402" y="1282574"/>
                    <a:pt x="431021" y="1271880"/>
                    <a:pt x="403208" y="1267889"/>
                  </a:cubicBezTo>
                  <a:cubicBezTo>
                    <a:pt x="364222" y="1262303"/>
                    <a:pt x="325476" y="1264178"/>
                    <a:pt x="286889" y="1271122"/>
                  </a:cubicBezTo>
                  <a:cubicBezTo>
                    <a:pt x="284455" y="1271561"/>
                    <a:pt x="281382" y="1272798"/>
                    <a:pt x="279626" y="1270523"/>
                  </a:cubicBezTo>
                  <a:cubicBezTo>
                    <a:pt x="277711" y="1268049"/>
                    <a:pt x="280344" y="1265854"/>
                    <a:pt x="281382" y="1263580"/>
                  </a:cubicBezTo>
                  <a:cubicBezTo>
                    <a:pt x="293792" y="1236046"/>
                    <a:pt x="316497" y="1221521"/>
                    <a:pt x="344789" y="1215815"/>
                  </a:cubicBezTo>
                  <a:cubicBezTo>
                    <a:pt x="379425" y="1208832"/>
                    <a:pt x="414541" y="1206079"/>
                    <a:pt x="449975" y="1205879"/>
                  </a:cubicBezTo>
                  <a:cubicBezTo>
                    <a:pt x="544387" y="1205320"/>
                    <a:pt x="626550" y="1237762"/>
                    <a:pt x="699174" y="1296700"/>
                  </a:cubicBezTo>
                  <a:cubicBezTo>
                    <a:pt x="758990" y="1345263"/>
                    <a:pt x="811663" y="1401567"/>
                    <a:pt x="868406" y="1453442"/>
                  </a:cubicBezTo>
                  <a:cubicBezTo>
                    <a:pt x="937998" y="1517088"/>
                    <a:pt x="1014534" y="1570679"/>
                    <a:pt x="1099649" y="1611341"/>
                  </a:cubicBezTo>
                  <a:cubicBezTo>
                    <a:pt x="1159983" y="1640152"/>
                    <a:pt x="1223390" y="1660583"/>
                    <a:pt x="1288632" y="1675347"/>
                  </a:cubicBezTo>
                  <a:cubicBezTo>
                    <a:pt x="1338433" y="1686639"/>
                    <a:pt x="1388911" y="1693822"/>
                    <a:pt x="1439190" y="1702202"/>
                  </a:cubicBezTo>
                  <a:cubicBezTo>
                    <a:pt x="1486236" y="1710063"/>
                    <a:pt x="1533522" y="1716528"/>
                    <a:pt x="1580568" y="1724508"/>
                  </a:cubicBezTo>
                  <a:cubicBezTo>
                    <a:pt x="1642100" y="1734963"/>
                    <a:pt x="1702913" y="1748211"/>
                    <a:pt x="1762450" y="1766646"/>
                  </a:cubicBezTo>
                  <a:cubicBezTo>
                    <a:pt x="1795330" y="1776822"/>
                    <a:pt x="1825378" y="1794340"/>
                    <a:pt x="1855026" y="1811858"/>
                  </a:cubicBezTo>
                  <a:cubicBezTo>
                    <a:pt x="1936151" y="1859663"/>
                    <a:pt x="2003269" y="1922072"/>
                    <a:pt x="2052670" y="2002757"/>
                  </a:cubicBezTo>
                  <a:cubicBezTo>
                    <a:pt x="2081081" y="2049165"/>
                    <a:pt x="2102988" y="2098447"/>
                    <a:pt x="2117833" y="2150840"/>
                  </a:cubicBezTo>
                  <a:cubicBezTo>
                    <a:pt x="2118391" y="2152875"/>
                    <a:pt x="2118391" y="2155708"/>
                    <a:pt x="2121145" y="2155828"/>
                  </a:cubicBezTo>
                  <a:cubicBezTo>
                    <a:pt x="2124776" y="2155948"/>
                    <a:pt x="2124377" y="2152516"/>
                    <a:pt x="2125055" y="2150241"/>
                  </a:cubicBezTo>
                  <a:cubicBezTo>
                    <a:pt x="2164440" y="2016963"/>
                    <a:pt x="2239898" y="1909821"/>
                    <a:pt x="2355739" y="1831929"/>
                  </a:cubicBezTo>
                  <a:cubicBezTo>
                    <a:pt x="2392650" y="1807149"/>
                    <a:pt x="2431356" y="1785362"/>
                    <a:pt x="2472736" y="1769400"/>
                  </a:cubicBezTo>
                  <a:cubicBezTo>
                    <a:pt x="2499911" y="1758906"/>
                    <a:pt x="2528841" y="1752561"/>
                    <a:pt x="2557292" y="1745737"/>
                  </a:cubicBezTo>
                  <a:cubicBezTo>
                    <a:pt x="2586502" y="1738714"/>
                    <a:pt x="2616031" y="1732928"/>
                    <a:pt x="2645560" y="1727421"/>
                  </a:cubicBezTo>
                  <a:cubicBezTo>
                    <a:pt x="2678001" y="1721356"/>
                    <a:pt x="2710643" y="1716328"/>
                    <a:pt x="2743364" y="1711779"/>
                  </a:cubicBezTo>
                  <a:cubicBezTo>
                    <a:pt x="2780794" y="1706592"/>
                    <a:pt x="2818104" y="1700207"/>
                    <a:pt x="2855374" y="1693982"/>
                  </a:cubicBezTo>
                  <a:cubicBezTo>
                    <a:pt x="2883586" y="1689273"/>
                    <a:pt x="2911877" y="1684764"/>
                    <a:pt x="2939810" y="1678739"/>
                  </a:cubicBezTo>
                  <a:cubicBezTo>
                    <a:pt x="2970975" y="1672035"/>
                    <a:pt x="3001820" y="1663974"/>
                    <a:pt x="3032307" y="1654477"/>
                  </a:cubicBezTo>
                  <a:cubicBezTo>
                    <a:pt x="3173007" y="1610623"/>
                    <a:pt x="3292639" y="1532531"/>
                    <a:pt x="3398304" y="1431136"/>
                  </a:cubicBezTo>
                  <a:cubicBezTo>
                    <a:pt x="3440522" y="1390634"/>
                    <a:pt x="3481743" y="1349054"/>
                    <a:pt x="3526236" y="1310946"/>
                  </a:cubicBezTo>
                  <a:cubicBezTo>
                    <a:pt x="3569771" y="1273636"/>
                    <a:pt x="3617137" y="1242670"/>
                    <a:pt x="3672124" y="1224634"/>
                  </a:cubicBezTo>
                  <a:cubicBezTo>
                    <a:pt x="3725674" y="1207036"/>
                    <a:pt x="3780622" y="1203086"/>
                    <a:pt x="3836527" y="1207715"/>
                  </a:cubicBezTo>
                  <a:cubicBezTo>
                    <a:pt x="3856320" y="1209350"/>
                    <a:pt x="3875992" y="1211585"/>
                    <a:pt x="3895465" y="1215416"/>
                  </a:cubicBezTo>
                  <a:cubicBezTo>
                    <a:pt x="3924714" y="1221162"/>
                    <a:pt x="3948177" y="1235128"/>
                    <a:pt x="3961306" y="1263181"/>
                  </a:cubicBezTo>
                  <a:cubicBezTo>
                    <a:pt x="3962383" y="1265455"/>
                    <a:pt x="3965017" y="1267530"/>
                    <a:pt x="3963381" y="1270124"/>
                  </a:cubicBezTo>
                  <a:cubicBezTo>
                    <a:pt x="3961386" y="1273237"/>
                    <a:pt x="3957954" y="1271521"/>
                    <a:pt x="3955320" y="1271002"/>
                  </a:cubicBezTo>
                  <a:cubicBezTo>
                    <a:pt x="3923717" y="1264577"/>
                    <a:pt x="3891714" y="1263619"/>
                    <a:pt x="3859711" y="1265415"/>
                  </a:cubicBezTo>
                  <a:cubicBezTo>
                    <a:pt x="3826791" y="1267251"/>
                    <a:pt x="3795147" y="1274873"/>
                    <a:pt x="3772003" y="1300571"/>
                  </a:cubicBezTo>
                  <a:cubicBezTo>
                    <a:pt x="3737766" y="1338559"/>
                    <a:pt x="3704765" y="1377665"/>
                    <a:pt x="3670966" y="1416052"/>
                  </a:cubicBezTo>
                  <a:cubicBezTo>
                    <a:pt x="3665180" y="1422637"/>
                    <a:pt x="3671246" y="1424273"/>
                    <a:pt x="3674398" y="1426906"/>
                  </a:cubicBezTo>
                  <a:cubicBezTo>
                    <a:pt x="3716497" y="1462022"/>
                    <a:pt x="3758475" y="1497296"/>
                    <a:pt x="3801132" y="1531733"/>
                  </a:cubicBezTo>
                  <a:cubicBezTo>
                    <a:pt x="3809672" y="1538637"/>
                    <a:pt x="3808435" y="1542388"/>
                    <a:pt x="3802369" y="1549690"/>
                  </a:cubicBezTo>
                  <a:cubicBezTo>
                    <a:pt x="3743671" y="1620480"/>
                    <a:pt x="3684973" y="1691308"/>
                    <a:pt x="3626992" y="1762696"/>
                  </a:cubicBezTo>
                  <a:cubicBezTo>
                    <a:pt x="3613824" y="1778897"/>
                    <a:pt x="3608717" y="1798410"/>
                    <a:pt x="3614582" y="1819639"/>
                  </a:cubicBezTo>
                  <a:cubicBezTo>
                    <a:pt x="3617216" y="1829096"/>
                    <a:pt x="3620368" y="1829255"/>
                    <a:pt x="3627671" y="1822831"/>
                  </a:cubicBezTo>
                  <a:cubicBezTo>
                    <a:pt x="3704725" y="1754715"/>
                    <a:pt x="3775275" y="1680255"/>
                    <a:pt x="3843151" y="1603081"/>
                  </a:cubicBezTo>
                  <a:cubicBezTo>
                    <a:pt x="3895624" y="1543425"/>
                    <a:pt x="3948377" y="1483969"/>
                    <a:pt x="4000971" y="1424352"/>
                  </a:cubicBezTo>
                  <a:cubicBezTo>
                    <a:pt x="4020922" y="1401727"/>
                    <a:pt x="4035886" y="1376587"/>
                    <a:pt x="4041273" y="1346221"/>
                  </a:cubicBezTo>
                  <a:cubicBezTo>
                    <a:pt x="4047338" y="1312183"/>
                    <a:pt x="4037522" y="1282135"/>
                    <a:pt x="4018688" y="1254761"/>
                  </a:cubicBezTo>
                  <a:cubicBezTo>
                    <a:pt x="3991513" y="1215296"/>
                    <a:pt x="3953365" y="1190157"/>
                    <a:pt x="3908593" y="1174275"/>
                  </a:cubicBezTo>
                  <a:cubicBezTo>
                    <a:pt x="3878107" y="1163461"/>
                    <a:pt x="3846942" y="1158194"/>
                    <a:pt x="3814580" y="1161347"/>
                  </a:cubicBezTo>
                  <a:cubicBezTo>
                    <a:pt x="3810111" y="1161785"/>
                    <a:pt x="3805043" y="1163421"/>
                    <a:pt x="3804963" y="1155241"/>
                  </a:cubicBezTo>
                  <a:cubicBezTo>
                    <a:pt x="3804405" y="1109232"/>
                    <a:pt x="3797741" y="1063542"/>
                    <a:pt x="3798499" y="1017454"/>
                  </a:cubicBezTo>
                  <a:cubicBezTo>
                    <a:pt x="3798978" y="990478"/>
                    <a:pt x="3801611" y="963584"/>
                    <a:pt x="3811587" y="938524"/>
                  </a:cubicBezTo>
                  <a:cubicBezTo>
                    <a:pt x="3818451" y="921326"/>
                    <a:pt x="3816216" y="905165"/>
                    <a:pt x="3813582" y="888205"/>
                  </a:cubicBezTo>
                  <a:cubicBezTo>
                    <a:pt x="3804644" y="830704"/>
                    <a:pt x="3798180" y="772963"/>
                    <a:pt x="3802489" y="714664"/>
                  </a:cubicBezTo>
                  <a:cubicBezTo>
                    <a:pt x="3804604" y="686053"/>
                    <a:pt x="3809472" y="657801"/>
                    <a:pt x="3823239" y="632023"/>
                  </a:cubicBezTo>
                  <a:cubicBezTo>
                    <a:pt x="3825793" y="627235"/>
                    <a:pt x="3824117" y="623883"/>
                    <a:pt x="3822401" y="619693"/>
                  </a:cubicBezTo>
                  <a:cubicBezTo>
                    <a:pt x="3804764" y="576677"/>
                    <a:pt x="3786448" y="533900"/>
                    <a:pt x="3769928" y="490485"/>
                  </a:cubicBezTo>
                  <a:cubicBezTo>
                    <a:pt x="3752330" y="444196"/>
                    <a:pt x="3738523" y="396711"/>
                    <a:pt x="3731700" y="347390"/>
                  </a:cubicBezTo>
                  <a:cubicBezTo>
                    <a:pt x="3729785" y="333663"/>
                    <a:pt x="3723679" y="320814"/>
                    <a:pt x="3721086" y="307007"/>
                  </a:cubicBezTo>
                  <a:cubicBezTo>
                    <a:pt x="3710152" y="248628"/>
                    <a:pt x="3737965" y="182707"/>
                    <a:pt x="3787246" y="149188"/>
                  </a:cubicBezTo>
                  <a:cubicBezTo>
                    <a:pt x="3835529" y="116347"/>
                    <a:pt x="3892711" y="124288"/>
                    <a:pt x="3932057" y="167863"/>
                  </a:cubicBezTo>
                  <a:cubicBezTo>
                    <a:pt x="3943708" y="180752"/>
                    <a:pt x="3953565" y="194917"/>
                    <a:pt x="3961545" y="210240"/>
                  </a:cubicBezTo>
                  <a:cubicBezTo>
                    <a:pt x="3982096" y="249705"/>
                    <a:pt x="4006876" y="286337"/>
                    <a:pt x="4032733" y="322490"/>
                  </a:cubicBezTo>
                  <a:cubicBezTo>
                    <a:pt x="4066013" y="368938"/>
                    <a:pt x="4088000" y="421252"/>
                    <a:pt x="4105558" y="475401"/>
                  </a:cubicBezTo>
                  <a:cubicBezTo>
                    <a:pt x="4120203" y="520492"/>
                    <a:pt x="4129740" y="566820"/>
                    <a:pt x="4135406" y="613827"/>
                  </a:cubicBezTo>
                  <a:cubicBezTo>
                    <a:pt x="4137122" y="627993"/>
                    <a:pt x="4137561" y="642598"/>
                    <a:pt x="4136363" y="656844"/>
                  </a:cubicBezTo>
                  <a:cubicBezTo>
                    <a:pt x="4133411" y="691520"/>
                    <a:pt x="4143068" y="723562"/>
                    <a:pt x="4154241" y="755565"/>
                  </a:cubicBezTo>
                  <a:cubicBezTo>
                    <a:pt x="4170641" y="802612"/>
                    <a:pt x="4194863" y="846267"/>
                    <a:pt x="4213418" y="892395"/>
                  </a:cubicBezTo>
                  <a:cubicBezTo>
                    <a:pt x="4224671" y="920328"/>
                    <a:pt x="4234327" y="948619"/>
                    <a:pt x="4238677" y="978547"/>
                  </a:cubicBezTo>
                  <a:cubicBezTo>
                    <a:pt x="4239037" y="980981"/>
                    <a:pt x="4237919" y="984812"/>
                    <a:pt x="4242348" y="985331"/>
                  </a:cubicBezTo>
                  <a:cubicBezTo>
                    <a:pt x="4242269" y="1023519"/>
                    <a:pt x="4242269" y="1061786"/>
                    <a:pt x="4242269" y="1100094"/>
                  </a:cubicBezTo>
                  <a:cubicBezTo>
                    <a:pt x="4238837" y="1143669"/>
                    <a:pt x="4236921" y="1187324"/>
                    <a:pt x="4232612" y="1230859"/>
                  </a:cubicBezTo>
                  <a:cubicBezTo>
                    <a:pt x="4227743" y="1280220"/>
                    <a:pt x="4222316" y="1329541"/>
                    <a:pt x="4216211" y="1378742"/>
                  </a:cubicBezTo>
                  <a:cubicBezTo>
                    <a:pt x="4211104" y="1419923"/>
                    <a:pt x="4207632" y="1461343"/>
                    <a:pt x="4201886" y="1502444"/>
                  </a:cubicBezTo>
                  <a:cubicBezTo>
                    <a:pt x="4196579" y="1540353"/>
                    <a:pt x="4193945" y="1578501"/>
                    <a:pt x="4189875" y="1616489"/>
                  </a:cubicBezTo>
                  <a:cubicBezTo>
                    <a:pt x="4187041" y="1642785"/>
                    <a:pt x="4185485" y="1669361"/>
                    <a:pt x="4185326" y="1695818"/>
                  </a:cubicBezTo>
                  <a:cubicBezTo>
                    <a:pt x="4184927" y="1786279"/>
                    <a:pt x="4150450" y="1863014"/>
                    <a:pt x="4093827" y="1931728"/>
                  </a:cubicBezTo>
                  <a:cubicBezTo>
                    <a:pt x="4063938" y="1968001"/>
                    <a:pt x="4025511" y="1994018"/>
                    <a:pt x="3989119" y="2022430"/>
                  </a:cubicBezTo>
                  <a:cubicBezTo>
                    <a:pt x="3915058" y="2080290"/>
                    <a:pt x="3831978" y="2122229"/>
                    <a:pt x="3745387" y="2157664"/>
                  </a:cubicBezTo>
                  <a:cubicBezTo>
                    <a:pt x="3648301" y="2197408"/>
                    <a:pt x="3548502" y="2229131"/>
                    <a:pt x="3447665" y="2257981"/>
                  </a:cubicBezTo>
                  <a:cubicBezTo>
                    <a:pt x="3364147" y="2281844"/>
                    <a:pt x="3280069" y="2303432"/>
                    <a:pt x="3195753" y="2324222"/>
                  </a:cubicBezTo>
                  <a:cubicBezTo>
                    <a:pt x="3181826" y="2327654"/>
                    <a:pt x="3170573" y="2337629"/>
                    <a:pt x="3158523" y="2345291"/>
                  </a:cubicBezTo>
                  <a:cubicBezTo>
                    <a:pt x="3091444" y="2388028"/>
                    <a:pt x="3045156" y="2448642"/>
                    <a:pt x="3009402" y="2518433"/>
                  </a:cubicBezTo>
                  <a:cubicBezTo>
                    <a:pt x="2994039" y="2548401"/>
                    <a:pt x="2978198" y="2578089"/>
                    <a:pt x="2960520" y="2606780"/>
                  </a:cubicBezTo>
                  <a:cubicBezTo>
                    <a:pt x="2956530" y="2613285"/>
                    <a:pt x="2952339" y="2615439"/>
                    <a:pt x="2944918" y="2615320"/>
                  </a:cubicBezTo>
                  <a:cubicBezTo>
                    <a:pt x="2784385" y="2613085"/>
                    <a:pt x="2623852" y="2610851"/>
                    <a:pt x="2463319" y="2609174"/>
                  </a:cubicBezTo>
                  <a:cubicBezTo>
                    <a:pt x="2369426" y="2608177"/>
                    <a:pt x="2275532" y="2608376"/>
                    <a:pt x="2181638" y="2606301"/>
                  </a:cubicBezTo>
                  <a:cubicBezTo>
                    <a:pt x="2173019" y="2606102"/>
                    <a:pt x="2169388" y="2603748"/>
                    <a:pt x="2167792" y="2595168"/>
                  </a:cubicBezTo>
                  <a:cubicBezTo>
                    <a:pt x="2161048" y="2559534"/>
                    <a:pt x="2153227" y="2524099"/>
                    <a:pt x="2146643" y="2488425"/>
                  </a:cubicBezTo>
                  <a:cubicBezTo>
                    <a:pt x="2139500" y="2449839"/>
                    <a:pt x="2131240" y="2411412"/>
                    <a:pt x="2127888" y="2372226"/>
                  </a:cubicBezTo>
                  <a:cubicBezTo>
                    <a:pt x="2127090" y="2362729"/>
                    <a:pt x="2125893" y="2353232"/>
                    <a:pt x="2124696" y="2343735"/>
                  </a:cubicBezTo>
                  <a:cubicBezTo>
                    <a:pt x="2124377" y="2341141"/>
                    <a:pt x="2125414" y="2336951"/>
                    <a:pt x="2120905" y="2337230"/>
                  </a:cubicBezTo>
                  <a:cubicBezTo>
                    <a:pt x="2117433" y="2337430"/>
                    <a:pt x="2118032" y="2340981"/>
                    <a:pt x="2117833" y="2343335"/>
                  </a:cubicBezTo>
                  <a:cubicBezTo>
                    <a:pt x="2115638" y="2369313"/>
                    <a:pt x="2112645" y="2395211"/>
                    <a:pt x="2107936" y="2420909"/>
                  </a:cubicBezTo>
                  <a:cubicBezTo>
                    <a:pt x="2101831" y="2454069"/>
                    <a:pt x="2095806" y="2487269"/>
                    <a:pt x="2089461" y="2520389"/>
                  </a:cubicBezTo>
                  <a:cubicBezTo>
                    <a:pt x="2084712" y="2545209"/>
                    <a:pt x="2079405" y="2569949"/>
                    <a:pt x="2074656" y="2594769"/>
                  </a:cubicBezTo>
                  <a:cubicBezTo>
                    <a:pt x="2073260" y="2601992"/>
                    <a:pt x="2071385" y="2606222"/>
                    <a:pt x="2062326" y="2606301"/>
                  </a:cubicBezTo>
                  <a:cubicBezTo>
                    <a:pt x="1809376" y="2609055"/>
                    <a:pt x="1556427" y="2612087"/>
                    <a:pt x="1303517" y="2615479"/>
                  </a:cubicBezTo>
                  <a:cubicBezTo>
                    <a:pt x="1291426" y="2615639"/>
                    <a:pt x="1285041" y="2612048"/>
                    <a:pt x="1278697" y="2601593"/>
                  </a:cubicBezTo>
                  <a:cubicBezTo>
                    <a:pt x="1253158" y="2559654"/>
                    <a:pt x="1232448" y="2515081"/>
                    <a:pt x="1207189" y="2472983"/>
                  </a:cubicBezTo>
                  <a:cubicBezTo>
                    <a:pt x="1169520" y="2410174"/>
                    <a:pt x="1117765" y="2362410"/>
                    <a:pt x="1054118" y="2327454"/>
                  </a:cubicBezTo>
                  <a:cubicBezTo>
                    <a:pt x="1041030" y="2320271"/>
                    <a:pt x="1024829" y="2318595"/>
                    <a:pt x="1009905" y="2315004"/>
                  </a:cubicBezTo>
                  <a:cubicBezTo>
                    <a:pt x="922276" y="2293775"/>
                    <a:pt x="835246" y="2270392"/>
                    <a:pt x="748815" y="2244654"/>
                  </a:cubicBezTo>
                  <a:cubicBezTo>
                    <a:pt x="651130" y="2215604"/>
                    <a:pt x="554563" y="2183322"/>
                    <a:pt x="461108" y="2142381"/>
                  </a:cubicBezTo>
                  <a:cubicBezTo>
                    <a:pt x="396065" y="2113889"/>
                    <a:pt x="333536" y="2080849"/>
                    <a:pt x="275795" y="2039309"/>
                  </a:cubicBezTo>
                  <a:cubicBezTo>
                    <a:pt x="240560" y="2013970"/>
                    <a:pt x="205565" y="1988073"/>
                    <a:pt x="173681" y="1958743"/>
                  </a:cubicBezTo>
                  <a:cubicBezTo>
                    <a:pt x="143594" y="1931050"/>
                    <a:pt x="120609" y="1897052"/>
                    <a:pt x="100299" y="1861498"/>
                  </a:cubicBezTo>
                  <a:cubicBezTo>
                    <a:pt x="80147" y="1826143"/>
                    <a:pt x="67219" y="1788115"/>
                    <a:pt x="61113" y="1747972"/>
                  </a:cubicBezTo>
                  <a:cubicBezTo>
                    <a:pt x="58679" y="1732050"/>
                    <a:pt x="58439" y="1715730"/>
                    <a:pt x="57522" y="1699569"/>
                  </a:cubicBezTo>
                  <a:cubicBezTo>
                    <a:pt x="55048" y="1655874"/>
                    <a:pt x="51895" y="1612259"/>
                    <a:pt x="47905" y="1568644"/>
                  </a:cubicBezTo>
                  <a:cubicBezTo>
                    <a:pt x="43875" y="1524710"/>
                    <a:pt x="37929" y="1481015"/>
                    <a:pt x="33221" y="1437201"/>
                  </a:cubicBezTo>
                  <a:cubicBezTo>
                    <a:pt x="27674" y="1385327"/>
                    <a:pt x="19973" y="1333691"/>
                    <a:pt x="14545" y="1281816"/>
                  </a:cubicBezTo>
                  <a:cubicBezTo>
                    <a:pt x="9877" y="1237203"/>
                    <a:pt x="6804" y="1192431"/>
                    <a:pt x="3492" y="1147699"/>
                  </a:cubicBezTo>
                  <a:cubicBezTo>
                    <a:pt x="978" y="1114300"/>
                    <a:pt x="1417" y="1080741"/>
                    <a:pt x="220" y="1047302"/>
                  </a:cubicBezTo>
                  <a:cubicBezTo>
                    <a:pt x="-2134" y="981460"/>
                    <a:pt x="14505" y="920488"/>
                    <a:pt x="42359" y="861589"/>
                  </a:cubicBezTo>
                  <a:cubicBezTo>
                    <a:pt x="63108" y="817655"/>
                    <a:pt x="84417" y="773841"/>
                    <a:pt x="97785" y="726795"/>
                  </a:cubicBezTo>
                  <a:cubicBezTo>
                    <a:pt x="103650" y="706244"/>
                    <a:pt x="107401" y="685654"/>
                    <a:pt x="106284" y="663946"/>
                  </a:cubicBezTo>
                  <a:cubicBezTo>
                    <a:pt x="103810" y="615463"/>
                    <a:pt x="112589" y="568137"/>
                    <a:pt x="124121" y="521290"/>
                  </a:cubicBezTo>
                  <a:cubicBezTo>
                    <a:pt x="139883" y="457325"/>
                    <a:pt x="163825" y="396671"/>
                    <a:pt x="197863" y="340127"/>
                  </a:cubicBezTo>
                  <a:cubicBezTo>
                    <a:pt x="209635" y="320575"/>
                    <a:pt x="223681" y="302698"/>
                    <a:pt x="237208" y="284421"/>
                  </a:cubicBezTo>
                  <a:cubicBezTo>
                    <a:pt x="258038" y="256290"/>
                    <a:pt x="271486" y="223848"/>
                    <a:pt x="290280" y="194559"/>
                  </a:cubicBezTo>
                  <a:cubicBezTo>
                    <a:pt x="308157" y="166705"/>
                    <a:pt x="330264" y="143162"/>
                    <a:pt x="362786" y="133346"/>
                  </a:cubicBezTo>
                  <a:cubicBezTo>
                    <a:pt x="372313" y="130473"/>
                    <a:pt x="381628" y="128922"/>
                    <a:pt x="390709" y="128605"/>
                  </a:cubicBezTo>
                  <a:close/>
                  <a:moveTo>
                    <a:pt x="3404973" y="1263"/>
                  </a:moveTo>
                  <a:cubicBezTo>
                    <a:pt x="3412822" y="82"/>
                    <a:pt x="3421329" y="386"/>
                    <a:pt x="3430268" y="2301"/>
                  </a:cubicBezTo>
                  <a:cubicBezTo>
                    <a:pt x="3473683" y="11559"/>
                    <a:pt x="3510195" y="34583"/>
                    <a:pt x="3545749" y="59244"/>
                  </a:cubicBezTo>
                  <a:cubicBezTo>
                    <a:pt x="3598742" y="95956"/>
                    <a:pt x="3647305" y="138054"/>
                    <a:pt x="3692476" y="184103"/>
                  </a:cubicBezTo>
                  <a:cubicBezTo>
                    <a:pt x="3698900" y="190647"/>
                    <a:pt x="3697943" y="193999"/>
                    <a:pt x="3692356" y="199745"/>
                  </a:cubicBezTo>
                  <a:cubicBezTo>
                    <a:pt x="3678709" y="213751"/>
                    <a:pt x="3667217" y="229473"/>
                    <a:pt x="3658877" y="247271"/>
                  </a:cubicBezTo>
                  <a:cubicBezTo>
                    <a:pt x="3644272" y="278515"/>
                    <a:pt x="3648302" y="310199"/>
                    <a:pt x="3657001" y="341962"/>
                  </a:cubicBezTo>
                  <a:cubicBezTo>
                    <a:pt x="3681981" y="433422"/>
                    <a:pt x="3718373" y="520531"/>
                    <a:pt x="3757798" y="606444"/>
                  </a:cubicBezTo>
                  <a:cubicBezTo>
                    <a:pt x="3763943" y="619892"/>
                    <a:pt x="3764462" y="632222"/>
                    <a:pt x="3761589" y="646588"/>
                  </a:cubicBezTo>
                  <a:cubicBezTo>
                    <a:pt x="3753369" y="688207"/>
                    <a:pt x="3744510" y="729587"/>
                    <a:pt x="3734255" y="773521"/>
                  </a:cubicBezTo>
                  <a:cubicBezTo>
                    <a:pt x="3683896" y="687529"/>
                    <a:pt x="3631183" y="606165"/>
                    <a:pt x="3593913" y="516422"/>
                  </a:cubicBezTo>
                  <a:cubicBezTo>
                    <a:pt x="3582701" y="489406"/>
                    <a:pt x="3573642" y="461474"/>
                    <a:pt x="3566779" y="432943"/>
                  </a:cubicBezTo>
                  <a:cubicBezTo>
                    <a:pt x="3565183" y="426239"/>
                    <a:pt x="3561471" y="421889"/>
                    <a:pt x="3557003" y="417500"/>
                  </a:cubicBezTo>
                  <a:cubicBezTo>
                    <a:pt x="3517936" y="379073"/>
                    <a:pt x="3478073" y="341403"/>
                    <a:pt x="3442997" y="299106"/>
                  </a:cubicBezTo>
                  <a:cubicBezTo>
                    <a:pt x="3410516" y="259960"/>
                    <a:pt x="3381346" y="218660"/>
                    <a:pt x="3366422" y="169339"/>
                  </a:cubicBezTo>
                  <a:cubicBezTo>
                    <a:pt x="3354491" y="129874"/>
                    <a:pt x="3349662" y="89651"/>
                    <a:pt x="3358201" y="48590"/>
                  </a:cubicBezTo>
                  <a:cubicBezTo>
                    <a:pt x="3363798" y="21714"/>
                    <a:pt x="3381425" y="4805"/>
                    <a:pt x="3404973" y="1263"/>
                  </a:cubicBezTo>
                  <a:close/>
                  <a:moveTo>
                    <a:pt x="819205" y="866"/>
                  </a:moveTo>
                  <a:cubicBezTo>
                    <a:pt x="847457" y="-3923"/>
                    <a:pt x="872157" y="11440"/>
                    <a:pt x="881774" y="39492"/>
                  </a:cubicBezTo>
                  <a:cubicBezTo>
                    <a:pt x="890314" y="64432"/>
                    <a:pt x="889356" y="90170"/>
                    <a:pt x="887042" y="115908"/>
                  </a:cubicBezTo>
                  <a:cubicBezTo>
                    <a:pt x="880577" y="187894"/>
                    <a:pt x="844145" y="245635"/>
                    <a:pt x="799413" y="299385"/>
                  </a:cubicBezTo>
                  <a:cubicBezTo>
                    <a:pt x="765215" y="340446"/>
                    <a:pt x="726748" y="377477"/>
                    <a:pt x="688360" y="414468"/>
                  </a:cubicBezTo>
                  <a:cubicBezTo>
                    <a:pt x="680539" y="422010"/>
                    <a:pt x="676070" y="430429"/>
                    <a:pt x="673516" y="440605"/>
                  </a:cubicBezTo>
                  <a:cubicBezTo>
                    <a:pt x="657155" y="506207"/>
                    <a:pt x="628305" y="566621"/>
                    <a:pt x="595384" y="625120"/>
                  </a:cubicBezTo>
                  <a:cubicBezTo>
                    <a:pt x="568569" y="672725"/>
                    <a:pt x="540198" y="719452"/>
                    <a:pt x="512504" y="766579"/>
                  </a:cubicBezTo>
                  <a:cubicBezTo>
                    <a:pt x="511547" y="768215"/>
                    <a:pt x="510470" y="769691"/>
                    <a:pt x="508474" y="772724"/>
                  </a:cubicBezTo>
                  <a:cubicBezTo>
                    <a:pt x="496024" y="724839"/>
                    <a:pt x="487604" y="678391"/>
                    <a:pt x="478108" y="632143"/>
                  </a:cubicBezTo>
                  <a:cubicBezTo>
                    <a:pt x="477150" y="627514"/>
                    <a:pt x="477868" y="623005"/>
                    <a:pt x="480023" y="618296"/>
                  </a:cubicBezTo>
                  <a:cubicBezTo>
                    <a:pt x="510988" y="549502"/>
                    <a:pt x="540876" y="480269"/>
                    <a:pt x="565297" y="408841"/>
                  </a:cubicBezTo>
                  <a:cubicBezTo>
                    <a:pt x="576310" y="376599"/>
                    <a:pt x="586925" y="344118"/>
                    <a:pt x="592312" y="310359"/>
                  </a:cubicBezTo>
                  <a:cubicBezTo>
                    <a:pt x="598457" y="271652"/>
                    <a:pt x="583932" y="239170"/>
                    <a:pt x="559751" y="209961"/>
                  </a:cubicBezTo>
                  <a:cubicBezTo>
                    <a:pt x="554523" y="203656"/>
                    <a:pt x="544068" y="198548"/>
                    <a:pt x="545545" y="190647"/>
                  </a:cubicBezTo>
                  <a:cubicBezTo>
                    <a:pt x="546782" y="183944"/>
                    <a:pt x="555481" y="178477"/>
                    <a:pt x="561307" y="172850"/>
                  </a:cubicBezTo>
                  <a:cubicBezTo>
                    <a:pt x="621242" y="115110"/>
                    <a:pt x="684091" y="61160"/>
                    <a:pt x="758192" y="21895"/>
                  </a:cubicBezTo>
                  <a:cubicBezTo>
                    <a:pt x="777426" y="11719"/>
                    <a:pt x="797777" y="4497"/>
                    <a:pt x="819205" y="866"/>
                  </a:cubicBezTo>
                  <a:close/>
                </a:path>
              </a:pathLst>
            </a:custGeom>
            <a:solidFill>
              <a:srgbClr val="F0D7C2"/>
            </a:solidFill>
            <a:ln w="6558"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F5BE6A66-4E5F-4A00-88FC-42A8AB6FED26}"/>
                </a:ext>
              </a:extLst>
            </p:cNvPr>
            <p:cNvGrpSpPr/>
            <p:nvPr/>
          </p:nvGrpSpPr>
          <p:grpSpPr>
            <a:xfrm>
              <a:off x="1195693" y="312234"/>
              <a:ext cx="2372758" cy="2371560"/>
              <a:chOff x="1195693" y="312234"/>
              <a:chExt cx="2372758" cy="2371560"/>
            </a:xfrm>
          </p:grpSpPr>
          <p:sp>
            <p:nvSpPr>
              <p:cNvPr id="97" name="Freeform: Shape 96">
                <a:extLst>
                  <a:ext uri="{FF2B5EF4-FFF2-40B4-BE49-F238E27FC236}">
                    <a16:creationId xmlns:a16="http://schemas.microsoft.com/office/drawing/2014/main" id="{FC5AF2AE-72A3-4CD1-BB5E-EC4DA8AE82AE}"/>
                  </a:ext>
                </a:extLst>
              </p:cNvPr>
              <p:cNvSpPr/>
              <p:nvPr/>
            </p:nvSpPr>
            <p:spPr>
              <a:xfrm>
                <a:off x="1195693" y="312234"/>
                <a:ext cx="2371560" cy="2371560"/>
              </a:xfrm>
              <a:custGeom>
                <a:avLst/>
                <a:gdLst>
                  <a:gd name="connsiteX0" fmla="*/ 5063164 w 5063163"/>
                  <a:gd name="connsiteY0" fmla="*/ 2531582 h 5063163"/>
                  <a:gd name="connsiteX1" fmla="*/ 2531582 w 5063163"/>
                  <a:gd name="connsiteY1" fmla="*/ 5063164 h 5063163"/>
                  <a:gd name="connsiteX2" fmla="*/ 0 w 5063163"/>
                  <a:gd name="connsiteY2" fmla="*/ 2531582 h 5063163"/>
                  <a:gd name="connsiteX3" fmla="*/ 2531582 w 5063163"/>
                  <a:gd name="connsiteY3" fmla="*/ 0 h 5063163"/>
                  <a:gd name="connsiteX4" fmla="*/ 5063164 w 5063163"/>
                  <a:gd name="connsiteY4" fmla="*/ 2531582 h 506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3163" h="5063163">
                    <a:moveTo>
                      <a:pt x="5063164" y="2531582"/>
                    </a:moveTo>
                    <a:cubicBezTo>
                      <a:pt x="5063164" y="3929736"/>
                      <a:pt x="3929736" y="5063164"/>
                      <a:pt x="2531582" y="5063164"/>
                    </a:cubicBezTo>
                    <a:cubicBezTo>
                      <a:pt x="1133428" y="5063164"/>
                      <a:pt x="0" y="3929736"/>
                      <a:pt x="0" y="2531582"/>
                    </a:cubicBezTo>
                    <a:cubicBezTo>
                      <a:pt x="0" y="1133428"/>
                      <a:pt x="1133428" y="0"/>
                      <a:pt x="2531582" y="0"/>
                    </a:cubicBezTo>
                    <a:cubicBezTo>
                      <a:pt x="3929736" y="0"/>
                      <a:pt x="5063164" y="1133428"/>
                      <a:pt x="5063164" y="2531582"/>
                    </a:cubicBezTo>
                    <a:close/>
                  </a:path>
                </a:pathLst>
              </a:custGeom>
              <a:solidFill>
                <a:schemeClr val="accent2">
                  <a:lumMod val="40000"/>
                  <a:lumOff val="60000"/>
                </a:schemeClr>
              </a:solidFill>
              <a:ln w="851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11DC762-F5F5-430E-8BF7-883589AFD0C2}"/>
                  </a:ext>
                </a:extLst>
              </p:cNvPr>
              <p:cNvSpPr/>
              <p:nvPr/>
            </p:nvSpPr>
            <p:spPr>
              <a:xfrm>
                <a:off x="1689582" y="314225"/>
                <a:ext cx="1878869" cy="2359692"/>
              </a:xfrm>
              <a:custGeom>
                <a:avLst/>
                <a:gdLst>
                  <a:gd name="connsiteX0" fmla="*/ 848114 w 1878869"/>
                  <a:gd name="connsiteY0" fmla="*/ 1699384 h 2359692"/>
                  <a:gd name="connsiteX1" fmla="*/ 868186 w 1878869"/>
                  <a:gd name="connsiteY1" fmla="*/ 1703335 h 2359692"/>
                  <a:gd name="connsiteX2" fmla="*/ 870779 w 1878869"/>
                  <a:gd name="connsiteY2" fmla="*/ 1705131 h 2359692"/>
                  <a:gd name="connsiteX3" fmla="*/ 893804 w 1878869"/>
                  <a:gd name="connsiteY3" fmla="*/ 1729272 h 2359692"/>
                  <a:gd name="connsiteX4" fmla="*/ 894722 w 1878869"/>
                  <a:gd name="connsiteY4" fmla="*/ 1731268 h 2359692"/>
                  <a:gd name="connsiteX5" fmla="*/ 808170 w 1878869"/>
                  <a:gd name="connsiteY5" fmla="*/ 1726639 h 2359692"/>
                  <a:gd name="connsiteX6" fmla="*/ 800988 w 1878869"/>
                  <a:gd name="connsiteY6" fmla="*/ 1715067 h 2359692"/>
                  <a:gd name="connsiteX7" fmla="*/ 810286 w 1878869"/>
                  <a:gd name="connsiteY7" fmla="*/ 1707046 h 2359692"/>
                  <a:gd name="connsiteX8" fmla="*/ 848114 w 1878869"/>
                  <a:gd name="connsiteY8" fmla="*/ 1699384 h 2359692"/>
                  <a:gd name="connsiteX9" fmla="*/ 626249 w 1878869"/>
                  <a:gd name="connsiteY9" fmla="*/ 1653335 h 2359692"/>
                  <a:gd name="connsiteX10" fmla="*/ 708890 w 1878869"/>
                  <a:gd name="connsiteY10" fmla="*/ 1676319 h 2359692"/>
                  <a:gd name="connsiteX11" fmla="*/ 737262 w 1878869"/>
                  <a:gd name="connsiteY11" fmla="*/ 1679911 h 2359692"/>
                  <a:gd name="connsiteX12" fmla="*/ 779679 w 1878869"/>
                  <a:gd name="connsiteY12" fmla="*/ 1693838 h 2359692"/>
                  <a:gd name="connsiteX13" fmla="*/ 782752 w 1878869"/>
                  <a:gd name="connsiteY13" fmla="*/ 1699623 h 2359692"/>
                  <a:gd name="connsiteX14" fmla="*/ 772935 w 1878869"/>
                  <a:gd name="connsiteY14" fmla="*/ 1711874 h 2359692"/>
                  <a:gd name="connsiteX15" fmla="*/ 741252 w 1878869"/>
                  <a:gd name="connsiteY15" fmla="*/ 1716264 h 2359692"/>
                  <a:gd name="connsiteX16" fmla="*/ 731356 w 1878869"/>
                  <a:gd name="connsiteY16" fmla="*/ 1712393 h 2359692"/>
                  <a:gd name="connsiteX17" fmla="*/ 687022 w 1878869"/>
                  <a:gd name="connsiteY17" fmla="*/ 1683821 h 2359692"/>
                  <a:gd name="connsiteX18" fmla="*/ 598077 w 1878869"/>
                  <a:gd name="connsiteY18" fmla="*/ 1660318 h 2359692"/>
                  <a:gd name="connsiteX19" fmla="*/ 626249 w 1878869"/>
                  <a:gd name="connsiteY19" fmla="*/ 1653335 h 2359692"/>
                  <a:gd name="connsiteX20" fmla="*/ 976644 w 1878869"/>
                  <a:gd name="connsiteY20" fmla="*/ 1025170 h 2359692"/>
                  <a:gd name="connsiteX21" fmla="*/ 1048151 w 1878869"/>
                  <a:gd name="connsiteY21" fmla="*/ 1085664 h 2359692"/>
                  <a:gd name="connsiteX22" fmla="*/ 1051384 w 1878869"/>
                  <a:gd name="connsiteY22" fmla="*/ 1088657 h 2359692"/>
                  <a:gd name="connsiteX23" fmla="*/ 1057848 w 1878869"/>
                  <a:gd name="connsiteY23" fmla="*/ 1105177 h 2359692"/>
                  <a:gd name="connsiteX24" fmla="*/ 1043562 w 1878869"/>
                  <a:gd name="connsiteY24" fmla="*/ 1107013 h 2359692"/>
                  <a:gd name="connsiteX25" fmla="*/ 992526 w 1878869"/>
                  <a:gd name="connsiteY25" fmla="*/ 1084387 h 2359692"/>
                  <a:gd name="connsiteX26" fmla="*/ 976085 w 1878869"/>
                  <a:gd name="connsiteY26" fmla="*/ 1059966 h 2359692"/>
                  <a:gd name="connsiteX27" fmla="*/ 976644 w 1878869"/>
                  <a:gd name="connsiteY27" fmla="*/ 1025170 h 2359692"/>
                  <a:gd name="connsiteX28" fmla="*/ 656018 w 1878869"/>
                  <a:gd name="connsiteY28" fmla="*/ 705342 h 2359692"/>
                  <a:gd name="connsiteX29" fmla="*/ 660168 w 1878869"/>
                  <a:gd name="connsiteY29" fmla="*/ 706579 h 2359692"/>
                  <a:gd name="connsiteX30" fmla="*/ 658053 w 1878869"/>
                  <a:gd name="connsiteY30" fmla="*/ 708455 h 2359692"/>
                  <a:gd name="connsiteX31" fmla="*/ 656018 w 1878869"/>
                  <a:gd name="connsiteY31" fmla="*/ 705342 h 2359692"/>
                  <a:gd name="connsiteX32" fmla="*/ 637621 w 1878869"/>
                  <a:gd name="connsiteY32" fmla="*/ 632677 h 2359692"/>
                  <a:gd name="connsiteX33" fmla="*/ 727724 w 1878869"/>
                  <a:gd name="connsiteY33" fmla="*/ 672581 h 2359692"/>
                  <a:gd name="connsiteX34" fmla="*/ 758091 w 1878869"/>
                  <a:gd name="connsiteY34" fmla="*/ 705821 h 2359692"/>
                  <a:gd name="connsiteX35" fmla="*/ 788897 w 1878869"/>
                  <a:gd name="connsiteY35" fmla="*/ 736387 h 2359692"/>
                  <a:gd name="connsiteX36" fmla="*/ 832711 w 1878869"/>
                  <a:gd name="connsiteY36" fmla="*/ 779443 h 2359692"/>
                  <a:gd name="connsiteX37" fmla="*/ 831155 w 1878869"/>
                  <a:gd name="connsiteY37" fmla="*/ 787943 h 2359692"/>
                  <a:gd name="connsiteX38" fmla="*/ 812440 w 1878869"/>
                  <a:gd name="connsiteY38" fmla="*/ 826370 h 2359692"/>
                  <a:gd name="connsiteX39" fmla="*/ 804260 w 1878869"/>
                  <a:gd name="connsiteY39" fmla="*/ 835229 h 2359692"/>
                  <a:gd name="connsiteX40" fmla="*/ 772297 w 1878869"/>
                  <a:gd name="connsiteY40" fmla="*/ 833314 h 2359692"/>
                  <a:gd name="connsiteX41" fmla="*/ 691492 w 1878869"/>
                  <a:gd name="connsiteY41" fmla="*/ 811286 h 2359692"/>
                  <a:gd name="connsiteX42" fmla="*/ 698116 w 1878869"/>
                  <a:gd name="connsiteY42" fmla="*/ 806179 h 2359692"/>
                  <a:gd name="connsiteX43" fmla="*/ 727565 w 1878869"/>
                  <a:gd name="connsiteY43" fmla="*/ 748718 h 2359692"/>
                  <a:gd name="connsiteX44" fmla="*/ 701388 w 1878869"/>
                  <a:gd name="connsiteY44" fmla="*/ 713363 h 2359692"/>
                  <a:gd name="connsiteX45" fmla="*/ 644285 w 1878869"/>
                  <a:gd name="connsiteY45" fmla="*/ 693890 h 2359692"/>
                  <a:gd name="connsiteX46" fmla="*/ 607175 w 1878869"/>
                  <a:gd name="connsiteY46" fmla="*/ 654145 h 2359692"/>
                  <a:gd name="connsiteX47" fmla="*/ 606855 w 1878869"/>
                  <a:gd name="connsiteY47" fmla="*/ 650993 h 2359692"/>
                  <a:gd name="connsiteX48" fmla="*/ 637621 w 1878869"/>
                  <a:gd name="connsiteY48" fmla="*/ 632677 h 2359692"/>
                  <a:gd name="connsiteX49" fmla="*/ 1144399 w 1878869"/>
                  <a:gd name="connsiteY49" fmla="*/ 569070 h 2359692"/>
                  <a:gd name="connsiteX50" fmla="*/ 1169739 w 1878869"/>
                  <a:gd name="connsiteY50" fmla="*/ 584792 h 2359692"/>
                  <a:gd name="connsiteX51" fmla="*/ 1168422 w 1878869"/>
                  <a:gd name="connsiteY51" fmla="*/ 599916 h 2359692"/>
                  <a:gd name="connsiteX52" fmla="*/ 1134344 w 1878869"/>
                  <a:gd name="connsiteY52" fmla="*/ 661008 h 2359692"/>
                  <a:gd name="connsiteX53" fmla="*/ 1120537 w 1878869"/>
                  <a:gd name="connsiteY53" fmla="*/ 664320 h 2359692"/>
                  <a:gd name="connsiteX54" fmla="*/ 1087936 w 1878869"/>
                  <a:gd name="connsiteY54" fmla="*/ 606660 h 2359692"/>
                  <a:gd name="connsiteX55" fmla="*/ 1094600 w 1878869"/>
                  <a:gd name="connsiteY55" fmla="*/ 598240 h 2359692"/>
                  <a:gd name="connsiteX56" fmla="*/ 1110681 w 1878869"/>
                  <a:gd name="connsiteY56" fmla="*/ 586309 h 2359692"/>
                  <a:gd name="connsiteX57" fmla="*/ 1144399 w 1878869"/>
                  <a:gd name="connsiteY57" fmla="*/ 569070 h 2359692"/>
                  <a:gd name="connsiteX58" fmla="*/ 2514 w 1878869"/>
                  <a:gd name="connsiteY58" fmla="*/ 557698 h 2359692"/>
                  <a:gd name="connsiteX59" fmla="*/ 1117 w 1878869"/>
                  <a:gd name="connsiteY59" fmla="*/ 559295 h 2359692"/>
                  <a:gd name="connsiteX60" fmla="*/ 0 w 1878869"/>
                  <a:gd name="connsiteY60" fmla="*/ 557858 h 2359692"/>
                  <a:gd name="connsiteX61" fmla="*/ 2514 w 1878869"/>
                  <a:gd name="connsiteY61" fmla="*/ 557698 h 2359692"/>
                  <a:gd name="connsiteX62" fmla="*/ 1302583 w 1878869"/>
                  <a:gd name="connsiteY62" fmla="*/ 552430 h 2359692"/>
                  <a:gd name="connsiteX63" fmla="*/ 1311637 w 1878869"/>
                  <a:gd name="connsiteY63" fmla="*/ 554585 h 2359692"/>
                  <a:gd name="connsiteX64" fmla="*/ 1394916 w 1878869"/>
                  <a:gd name="connsiteY64" fmla="*/ 601791 h 2359692"/>
                  <a:gd name="connsiteX65" fmla="*/ 1426799 w 1878869"/>
                  <a:gd name="connsiteY65" fmla="*/ 616715 h 2359692"/>
                  <a:gd name="connsiteX66" fmla="*/ 1438051 w 1878869"/>
                  <a:gd name="connsiteY66" fmla="*/ 645526 h 2359692"/>
                  <a:gd name="connsiteX67" fmla="*/ 1436136 w 1878869"/>
                  <a:gd name="connsiteY67" fmla="*/ 660729 h 2359692"/>
                  <a:gd name="connsiteX68" fmla="*/ 1425961 w 1878869"/>
                  <a:gd name="connsiteY68" fmla="*/ 668231 h 2359692"/>
                  <a:gd name="connsiteX69" fmla="*/ 1366663 w 1878869"/>
                  <a:gd name="connsiteY69" fmla="*/ 641735 h 2359692"/>
                  <a:gd name="connsiteX70" fmla="*/ 1364669 w 1878869"/>
                  <a:gd name="connsiteY70" fmla="*/ 640817 h 2359692"/>
                  <a:gd name="connsiteX71" fmla="*/ 1350263 w 1878869"/>
                  <a:gd name="connsiteY71" fmla="*/ 638702 h 2359692"/>
                  <a:gd name="connsiteX72" fmla="*/ 1355411 w 1878869"/>
                  <a:gd name="connsiteY72" fmla="*/ 657657 h 2359692"/>
                  <a:gd name="connsiteX73" fmla="*/ 1374525 w 1878869"/>
                  <a:gd name="connsiteY73" fmla="*/ 674336 h 2359692"/>
                  <a:gd name="connsiteX74" fmla="*/ 1386935 w 1878869"/>
                  <a:gd name="connsiteY74" fmla="*/ 695326 h 2359692"/>
                  <a:gd name="connsiteX75" fmla="*/ 1361636 w 1878869"/>
                  <a:gd name="connsiteY75" fmla="*/ 688223 h 2359692"/>
                  <a:gd name="connsiteX76" fmla="*/ 1328915 w 1878869"/>
                  <a:gd name="connsiteY76" fmla="*/ 637346 h 2359692"/>
                  <a:gd name="connsiteX77" fmla="*/ 1306130 w 1878869"/>
                  <a:gd name="connsiteY77" fmla="*/ 587785 h 2359692"/>
                  <a:gd name="connsiteX78" fmla="*/ 1294438 w 1878869"/>
                  <a:gd name="connsiteY78" fmla="*/ 566676 h 2359692"/>
                  <a:gd name="connsiteX79" fmla="*/ 1294039 w 1878869"/>
                  <a:gd name="connsiteY79" fmla="*/ 557578 h 2359692"/>
                  <a:gd name="connsiteX80" fmla="*/ 1302583 w 1878869"/>
                  <a:gd name="connsiteY80" fmla="*/ 552430 h 2359692"/>
                  <a:gd name="connsiteX81" fmla="*/ 1665263 w 1878869"/>
                  <a:gd name="connsiteY81" fmla="*/ 505903 h 2359692"/>
                  <a:gd name="connsiteX82" fmla="*/ 1694114 w 1878869"/>
                  <a:gd name="connsiteY82" fmla="*/ 548041 h 2359692"/>
                  <a:gd name="connsiteX83" fmla="*/ 1797983 w 1878869"/>
                  <a:gd name="connsiteY83" fmla="*/ 749396 h 2359692"/>
                  <a:gd name="connsiteX84" fmla="*/ 1844112 w 1878869"/>
                  <a:gd name="connsiteY84" fmla="*/ 893927 h 2359692"/>
                  <a:gd name="connsiteX85" fmla="*/ 1877232 w 1878869"/>
                  <a:gd name="connsiteY85" fmla="*/ 1243883 h 2359692"/>
                  <a:gd name="connsiteX86" fmla="*/ 1872803 w 1878869"/>
                  <a:gd name="connsiteY86" fmla="*/ 1299947 h 2359692"/>
                  <a:gd name="connsiteX87" fmla="*/ 1863705 w 1878869"/>
                  <a:gd name="connsiteY87" fmla="*/ 1311839 h 2359692"/>
                  <a:gd name="connsiteX88" fmla="*/ 1837727 w 1878869"/>
                  <a:gd name="connsiteY88" fmla="*/ 1333706 h 2359692"/>
                  <a:gd name="connsiteX89" fmla="*/ 1807082 w 1878869"/>
                  <a:gd name="connsiteY89" fmla="*/ 1382109 h 2359692"/>
                  <a:gd name="connsiteX90" fmla="*/ 1794472 w 1878869"/>
                  <a:gd name="connsiteY90" fmla="*/ 1387616 h 2359692"/>
                  <a:gd name="connsiteX91" fmla="*/ 1762269 w 1878869"/>
                  <a:gd name="connsiteY91" fmla="*/ 1380234 h 2359692"/>
                  <a:gd name="connsiteX92" fmla="*/ 1754808 w 1878869"/>
                  <a:gd name="connsiteY92" fmla="*/ 1375964 h 2359692"/>
                  <a:gd name="connsiteX93" fmla="*/ 1705446 w 1878869"/>
                  <a:gd name="connsiteY93" fmla="*/ 1310522 h 2359692"/>
                  <a:gd name="connsiteX94" fmla="*/ 1668974 w 1878869"/>
                  <a:gd name="connsiteY94" fmla="*/ 1210204 h 2359692"/>
                  <a:gd name="connsiteX95" fmla="*/ 1658879 w 1878869"/>
                  <a:gd name="connsiteY95" fmla="*/ 1138537 h 2359692"/>
                  <a:gd name="connsiteX96" fmla="*/ 1660475 w 1878869"/>
                  <a:gd name="connsiteY96" fmla="*/ 1022736 h 2359692"/>
                  <a:gd name="connsiteX97" fmla="*/ 1650459 w 1878869"/>
                  <a:gd name="connsiteY97" fmla="*/ 987262 h 2359692"/>
                  <a:gd name="connsiteX98" fmla="*/ 1624482 w 1878869"/>
                  <a:gd name="connsiteY98" fmla="*/ 918348 h 2359692"/>
                  <a:gd name="connsiteX99" fmla="*/ 1632981 w 1878869"/>
                  <a:gd name="connsiteY99" fmla="*/ 881836 h 2359692"/>
                  <a:gd name="connsiteX100" fmla="*/ 1643077 w 1878869"/>
                  <a:gd name="connsiteY100" fmla="*/ 829721 h 2359692"/>
                  <a:gd name="connsiteX101" fmla="*/ 1645272 w 1878869"/>
                  <a:gd name="connsiteY101" fmla="*/ 806937 h 2359692"/>
                  <a:gd name="connsiteX102" fmla="*/ 1647387 w 1878869"/>
                  <a:gd name="connsiteY102" fmla="*/ 769906 h 2359692"/>
                  <a:gd name="connsiteX103" fmla="*/ 1649222 w 1878869"/>
                  <a:gd name="connsiteY103" fmla="*/ 697242 h 2359692"/>
                  <a:gd name="connsiteX104" fmla="*/ 1657522 w 1878869"/>
                  <a:gd name="connsiteY104" fmla="*/ 689062 h 2359692"/>
                  <a:gd name="connsiteX105" fmla="*/ 1683819 w 1878869"/>
                  <a:gd name="connsiteY105" fmla="*/ 694169 h 2359692"/>
                  <a:gd name="connsiteX106" fmla="*/ 1691480 w 1878869"/>
                  <a:gd name="connsiteY106" fmla="*/ 689261 h 2359692"/>
                  <a:gd name="connsiteX107" fmla="*/ 1688368 w 1878869"/>
                  <a:gd name="connsiteY107" fmla="*/ 642254 h 2359692"/>
                  <a:gd name="connsiteX108" fmla="*/ 1668017 w 1878869"/>
                  <a:gd name="connsiteY108" fmla="*/ 614162 h 2359692"/>
                  <a:gd name="connsiteX109" fmla="*/ 1649821 w 1878869"/>
                  <a:gd name="connsiteY109" fmla="*/ 586669 h 2359692"/>
                  <a:gd name="connsiteX110" fmla="*/ 1669653 w 1878869"/>
                  <a:gd name="connsiteY110" fmla="*/ 553708 h 2359692"/>
                  <a:gd name="connsiteX111" fmla="*/ 1665263 w 1878869"/>
                  <a:gd name="connsiteY111" fmla="*/ 505903 h 2359692"/>
                  <a:gd name="connsiteX112" fmla="*/ 252470 w 1878869"/>
                  <a:gd name="connsiteY112" fmla="*/ 456128 h 2359692"/>
                  <a:gd name="connsiteX113" fmla="*/ 282119 w 1878869"/>
                  <a:gd name="connsiteY113" fmla="*/ 464403 h 2359692"/>
                  <a:gd name="connsiteX114" fmla="*/ 286748 w 1878869"/>
                  <a:gd name="connsiteY114" fmla="*/ 472583 h 2359692"/>
                  <a:gd name="connsiteX115" fmla="*/ 295048 w 1878869"/>
                  <a:gd name="connsiteY115" fmla="*/ 532359 h 2359692"/>
                  <a:gd name="connsiteX116" fmla="*/ 300555 w 1878869"/>
                  <a:gd name="connsiteY116" fmla="*/ 549558 h 2359692"/>
                  <a:gd name="connsiteX117" fmla="*/ 327888 w 1878869"/>
                  <a:gd name="connsiteY117" fmla="*/ 585989 h 2359692"/>
                  <a:gd name="connsiteX118" fmla="*/ 374695 w 1878869"/>
                  <a:gd name="connsiteY118" fmla="*/ 625854 h 2359692"/>
                  <a:gd name="connsiteX119" fmla="*/ 461367 w 1878869"/>
                  <a:gd name="connsiteY119" fmla="*/ 693530 h 2359692"/>
                  <a:gd name="connsiteX120" fmla="*/ 471742 w 1878869"/>
                  <a:gd name="connsiteY120" fmla="*/ 689101 h 2359692"/>
                  <a:gd name="connsiteX121" fmla="*/ 474973 w 1878869"/>
                  <a:gd name="connsiteY121" fmla="*/ 669628 h 2359692"/>
                  <a:gd name="connsiteX122" fmla="*/ 471941 w 1878869"/>
                  <a:gd name="connsiteY122" fmla="*/ 662086 h 2359692"/>
                  <a:gd name="connsiteX123" fmla="*/ 459730 w 1878869"/>
                  <a:gd name="connsiteY123" fmla="*/ 652669 h 2359692"/>
                  <a:gd name="connsiteX124" fmla="*/ 440218 w 1878869"/>
                  <a:gd name="connsiteY124" fmla="*/ 619509 h 2359692"/>
                  <a:gd name="connsiteX125" fmla="*/ 423139 w 1878869"/>
                  <a:gd name="connsiteY125" fmla="*/ 599158 h 2359692"/>
                  <a:gd name="connsiteX126" fmla="*/ 422979 w 1878869"/>
                  <a:gd name="connsiteY126" fmla="*/ 582718 h 2359692"/>
                  <a:gd name="connsiteX127" fmla="*/ 463162 w 1878869"/>
                  <a:gd name="connsiteY127" fmla="*/ 572223 h 2359692"/>
                  <a:gd name="connsiteX128" fmla="*/ 470066 w 1878869"/>
                  <a:gd name="connsiteY128" fmla="*/ 578527 h 2359692"/>
                  <a:gd name="connsiteX129" fmla="*/ 507934 w 1878869"/>
                  <a:gd name="connsiteY129" fmla="*/ 614880 h 2359692"/>
                  <a:gd name="connsiteX130" fmla="*/ 514399 w 1878869"/>
                  <a:gd name="connsiteY130" fmla="*/ 623060 h 2359692"/>
                  <a:gd name="connsiteX131" fmla="*/ 524375 w 1878869"/>
                  <a:gd name="connsiteY131" fmla="*/ 683914 h 2359692"/>
                  <a:gd name="connsiteX132" fmla="*/ 539498 w 1878869"/>
                  <a:gd name="connsiteY132" fmla="*/ 709053 h 2359692"/>
                  <a:gd name="connsiteX133" fmla="*/ 546362 w 1878869"/>
                  <a:gd name="connsiteY133" fmla="*/ 708973 h 2359692"/>
                  <a:gd name="connsiteX134" fmla="*/ 565675 w 1878869"/>
                  <a:gd name="connsiteY134" fmla="*/ 682517 h 2359692"/>
                  <a:gd name="connsiteX135" fmla="*/ 569107 w 1878869"/>
                  <a:gd name="connsiteY135" fmla="*/ 663004 h 2359692"/>
                  <a:gd name="connsiteX136" fmla="*/ 580719 w 1878869"/>
                  <a:gd name="connsiteY136" fmla="*/ 653786 h 2359692"/>
                  <a:gd name="connsiteX137" fmla="*/ 588420 w 1878869"/>
                  <a:gd name="connsiteY137" fmla="*/ 664201 h 2359692"/>
                  <a:gd name="connsiteX138" fmla="*/ 593967 w 1878869"/>
                  <a:gd name="connsiteY138" fmla="*/ 704584 h 2359692"/>
                  <a:gd name="connsiteX139" fmla="*/ 601828 w 1878869"/>
                  <a:gd name="connsiteY139" fmla="*/ 713602 h 2359692"/>
                  <a:gd name="connsiteX140" fmla="*/ 647836 w 1878869"/>
                  <a:gd name="connsiteY140" fmla="*/ 714200 h 2359692"/>
                  <a:gd name="connsiteX141" fmla="*/ 662322 w 1878869"/>
                  <a:gd name="connsiteY141" fmla="*/ 719548 h 2359692"/>
                  <a:gd name="connsiteX142" fmla="*/ 663679 w 1878869"/>
                  <a:gd name="connsiteY142" fmla="*/ 745644 h 2359692"/>
                  <a:gd name="connsiteX143" fmla="*/ 624054 w 1878869"/>
                  <a:gd name="connsiteY143" fmla="*/ 778645 h 2359692"/>
                  <a:gd name="connsiteX144" fmla="*/ 546960 w 1878869"/>
                  <a:gd name="connsiteY144" fmla="*/ 866952 h 2359692"/>
                  <a:gd name="connsiteX145" fmla="*/ 544566 w 1878869"/>
                  <a:gd name="connsiteY145" fmla="*/ 877566 h 2359692"/>
                  <a:gd name="connsiteX146" fmla="*/ 541054 w 1878869"/>
                  <a:gd name="connsiteY146" fmla="*/ 917150 h 2359692"/>
                  <a:gd name="connsiteX147" fmla="*/ 567790 w 1878869"/>
                  <a:gd name="connsiteY147" fmla="*/ 954341 h 2359692"/>
                  <a:gd name="connsiteX148" fmla="*/ 623735 w 1878869"/>
                  <a:gd name="connsiteY148" fmla="*/ 970701 h 2359692"/>
                  <a:gd name="connsiteX149" fmla="*/ 637222 w 1878869"/>
                  <a:gd name="connsiteY149" fmla="*/ 990414 h 2359692"/>
                  <a:gd name="connsiteX150" fmla="*/ 682353 w 1878869"/>
                  <a:gd name="connsiteY150" fmla="*/ 1063278 h 2359692"/>
                  <a:gd name="connsiteX151" fmla="*/ 688578 w 1878869"/>
                  <a:gd name="connsiteY151" fmla="*/ 1059168 h 2359692"/>
                  <a:gd name="connsiteX152" fmla="*/ 700031 w 1878869"/>
                  <a:gd name="connsiteY152" fmla="*/ 989536 h 2359692"/>
                  <a:gd name="connsiteX153" fmla="*/ 711084 w 1878869"/>
                  <a:gd name="connsiteY153" fmla="*/ 963678 h 2359692"/>
                  <a:gd name="connsiteX154" fmla="*/ 710445 w 1878869"/>
                  <a:gd name="connsiteY154" fmla="*/ 951428 h 2359692"/>
                  <a:gd name="connsiteX155" fmla="*/ 696719 w 1878869"/>
                  <a:gd name="connsiteY155" fmla="*/ 916033 h 2359692"/>
                  <a:gd name="connsiteX156" fmla="*/ 694923 w 1878869"/>
                  <a:gd name="connsiteY156" fmla="*/ 862003 h 2359692"/>
                  <a:gd name="connsiteX157" fmla="*/ 720462 w 1878869"/>
                  <a:gd name="connsiteY157" fmla="*/ 844087 h 2359692"/>
                  <a:gd name="connsiteX158" fmla="*/ 774012 w 1878869"/>
                  <a:gd name="connsiteY158" fmla="*/ 867191 h 2359692"/>
                  <a:gd name="connsiteX159" fmla="*/ 793525 w 1878869"/>
                  <a:gd name="connsiteY159" fmla="*/ 889019 h 2359692"/>
                  <a:gd name="connsiteX160" fmla="*/ 809686 w 1878869"/>
                  <a:gd name="connsiteY160" fmla="*/ 898835 h 2359692"/>
                  <a:gd name="connsiteX161" fmla="*/ 843485 w 1878869"/>
                  <a:gd name="connsiteY161" fmla="*/ 903264 h 2359692"/>
                  <a:gd name="connsiteX162" fmla="*/ 870500 w 1878869"/>
                  <a:gd name="connsiteY162" fmla="*/ 913480 h 2359692"/>
                  <a:gd name="connsiteX163" fmla="*/ 952502 w 1878869"/>
                  <a:gd name="connsiteY163" fmla="*/ 988179 h 2359692"/>
                  <a:gd name="connsiteX164" fmla="*/ 968025 w 1878869"/>
                  <a:gd name="connsiteY164" fmla="*/ 1024292 h 2359692"/>
                  <a:gd name="connsiteX165" fmla="*/ 951863 w 1878869"/>
                  <a:gd name="connsiteY165" fmla="*/ 1052424 h 2359692"/>
                  <a:gd name="connsiteX166" fmla="*/ 904817 w 1878869"/>
                  <a:gd name="connsiteY166" fmla="*/ 1066670 h 2359692"/>
                  <a:gd name="connsiteX167" fmla="*/ 853142 w 1878869"/>
                  <a:gd name="connsiteY167" fmla="*/ 1092129 h 2359692"/>
                  <a:gd name="connsiteX168" fmla="*/ 833709 w 1878869"/>
                  <a:gd name="connsiteY168" fmla="*/ 1111641 h 2359692"/>
                  <a:gd name="connsiteX169" fmla="*/ 832112 w 1878869"/>
                  <a:gd name="connsiteY169" fmla="*/ 1127643 h 2359692"/>
                  <a:gd name="connsiteX170" fmla="*/ 844323 w 1878869"/>
                  <a:gd name="connsiteY170" fmla="*/ 1126605 h 2359692"/>
                  <a:gd name="connsiteX171" fmla="*/ 873014 w 1878869"/>
                  <a:gd name="connsiteY171" fmla="*/ 1108609 h 2359692"/>
                  <a:gd name="connsiteX172" fmla="*/ 899909 w 1878869"/>
                  <a:gd name="connsiteY172" fmla="*/ 1104698 h 2359692"/>
                  <a:gd name="connsiteX173" fmla="*/ 905735 w 1878869"/>
                  <a:gd name="connsiteY173" fmla="*/ 1117428 h 2359692"/>
                  <a:gd name="connsiteX174" fmla="*/ 929438 w 1878869"/>
                  <a:gd name="connsiteY174" fmla="*/ 1135903 h 2359692"/>
                  <a:gd name="connsiteX175" fmla="*/ 944761 w 1878869"/>
                  <a:gd name="connsiteY175" fmla="*/ 1134027 h 2359692"/>
                  <a:gd name="connsiteX176" fmla="*/ 965910 w 1878869"/>
                  <a:gd name="connsiteY176" fmla="*/ 1147914 h 2359692"/>
                  <a:gd name="connsiteX177" fmla="*/ 962079 w 1878869"/>
                  <a:gd name="connsiteY177" fmla="*/ 1154378 h 2359692"/>
                  <a:gd name="connsiteX178" fmla="*/ 925607 w 1878869"/>
                  <a:gd name="connsiteY178" fmla="*/ 1175009 h 2359692"/>
                  <a:gd name="connsiteX179" fmla="*/ 898273 w 1878869"/>
                  <a:gd name="connsiteY179" fmla="*/ 1196597 h 2359692"/>
                  <a:gd name="connsiteX180" fmla="*/ 885424 w 1878869"/>
                  <a:gd name="connsiteY180" fmla="*/ 1198472 h 2359692"/>
                  <a:gd name="connsiteX181" fmla="*/ 844722 w 1878869"/>
                  <a:gd name="connsiteY181" fmla="*/ 1210284 h 2359692"/>
                  <a:gd name="connsiteX182" fmla="*/ 820022 w 1878869"/>
                  <a:gd name="connsiteY182" fmla="*/ 1255574 h 2359692"/>
                  <a:gd name="connsiteX183" fmla="*/ 813637 w 1878869"/>
                  <a:gd name="connsiteY183" fmla="*/ 1262557 h 2359692"/>
                  <a:gd name="connsiteX184" fmla="*/ 777324 w 1878869"/>
                  <a:gd name="connsiteY184" fmla="*/ 1304097 h 2359692"/>
                  <a:gd name="connsiteX185" fmla="*/ 760964 w 1878869"/>
                  <a:gd name="connsiteY185" fmla="*/ 1347233 h 2359692"/>
                  <a:gd name="connsiteX186" fmla="*/ 757692 w 1878869"/>
                  <a:gd name="connsiteY186" fmla="*/ 1385461 h 2359692"/>
                  <a:gd name="connsiteX187" fmla="*/ 749432 w 1878869"/>
                  <a:gd name="connsiteY187" fmla="*/ 1402260 h 2359692"/>
                  <a:gd name="connsiteX188" fmla="*/ 691731 w 1878869"/>
                  <a:gd name="connsiteY188" fmla="*/ 1446633 h 2359692"/>
                  <a:gd name="connsiteX189" fmla="*/ 664078 w 1878869"/>
                  <a:gd name="connsiteY189" fmla="*/ 1490328 h 2359692"/>
                  <a:gd name="connsiteX190" fmla="*/ 659848 w 1878869"/>
                  <a:gd name="connsiteY190" fmla="*/ 1510759 h 2359692"/>
                  <a:gd name="connsiteX191" fmla="*/ 665115 w 1878869"/>
                  <a:gd name="connsiteY191" fmla="*/ 1536975 h 2359692"/>
                  <a:gd name="connsiteX192" fmla="*/ 678882 w 1878869"/>
                  <a:gd name="connsiteY192" fmla="*/ 1580830 h 2359692"/>
                  <a:gd name="connsiteX193" fmla="*/ 675171 w 1878869"/>
                  <a:gd name="connsiteY193" fmla="*/ 1590088 h 2359692"/>
                  <a:gd name="connsiteX194" fmla="*/ 657054 w 1878869"/>
                  <a:gd name="connsiteY194" fmla="*/ 1589928 h 2359692"/>
                  <a:gd name="connsiteX195" fmla="*/ 620343 w 1878869"/>
                  <a:gd name="connsiteY195" fmla="*/ 1536218 h 2359692"/>
                  <a:gd name="connsiteX196" fmla="*/ 600391 w 1878869"/>
                  <a:gd name="connsiteY196" fmla="*/ 1520176 h 2359692"/>
                  <a:gd name="connsiteX197" fmla="*/ 548676 w 1878869"/>
                  <a:gd name="connsiteY197" fmla="*/ 1506689 h 2359692"/>
                  <a:gd name="connsiteX198" fmla="*/ 521421 w 1878869"/>
                  <a:gd name="connsiteY198" fmla="*/ 1512036 h 2359692"/>
                  <a:gd name="connsiteX199" fmla="*/ 475133 w 1878869"/>
                  <a:gd name="connsiteY199" fmla="*/ 1512874 h 2359692"/>
                  <a:gd name="connsiteX200" fmla="*/ 433513 w 1878869"/>
                  <a:gd name="connsiteY200" fmla="*/ 1506130 h 2359692"/>
                  <a:gd name="connsiteX201" fmla="*/ 392532 w 1878869"/>
                  <a:gd name="connsiteY201" fmla="*/ 1514709 h 2359692"/>
                  <a:gd name="connsiteX202" fmla="*/ 383674 w 1878869"/>
                  <a:gd name="connsiteY202" fmla="*/ 1520735 h 2359692"/>
                  <a:gd name="connsiteX203" fmla="*/ 352868 w 1878869"/>
                  <a:gd name="connsiteY203" fmla="*/ 1562434 h 2359692"/>
                  <a:gd name="connsiteX204" fmla="*/ 347481 w 1878869"/>
                  <a:gd name="connsiteY204" fmla="*/ 1580112 h 2359692"/>
                  <a:gd name="connsiteX205" fmla="*/ 347242 w 1878869"/>
                  <a:gd name="connsiteY205" fmla="*/ 1651340 h 2359692"/>
                  <a:gd name="connsiteX206" fmla="*/ 354903 w 1878869"/>
                  <a:gd name="connsiteY206" fmla="*/ 1664029 h 2359692"/>
                  <a:gd name="connsiteX207" fmla="*/ 378845 w 1878869"/>
                  <a:gd name="connsiteY207" fmla="*/ 1683542 h 2359692"/>
                  <a:gd name="connsiteX208" fmla="*/ 425772 w 1878869"/>
                  <a:gd name="connsiteY208" fmla="*/ 1706686 h 2359692"/>
                  <a:gd name="connsiteX209" fmla="*/ 459371 w 1878869"/>
                  <a:gd name="connsiteY209" fmla="*/ 1693079 h 2359692"/>
                  <a:gd name="connsiteX210" fmla="*/ 497878 w 1878869"/>
                  <a:gd name="connsiteY210" fmla="*/ 1665625 h 2359692"/>
                  <a:gd name="connsiteX211" fmla="*/ 517710 w 1878869"/>
                  <a:gd name="connsiteY211" fmla="*/ 1673087 h 2359692"/>
                  <a:gd name="connsiteX212" fmla="*/ 525292 w 1878869"/>
                  <a:gd name="connsiteY212" fmla="*/ 1689727 h 2359692"/>
                  <a:gd name="connsiteX213" fmla="*/ 509131 w 1878869"/>
                  <a:gd name="connsiteY213" fmla="*/ 1742759 h 2359692"/>
                  <a:gd name="connsiteX214" fmla="*/ 511725 w 1878869"/>
                  <a:gd name="connsiteY214" fmla="*/ 1768099 h 2359692"/>
                  <a:gd name="connsiteX215" fmla="*/ 526489 w 1878869"/>
                  <a:gd name="connsiteY215" fmla="*/ 1771251 h 2359692"/>
                  <a:gd name="connsiteX216" fmla="*/ 593288 w 1878869"/>
                  <a:gd name="connsiteY216" fmla="*/ 1782065 h 2359692"/>
                  <a:gd name="connsiteX217" fmla="*/ 618707 w 1878869"/>
                  <a:gd name="connsiteY217" fmla="*/ 1798106 h 2359692"/>
                  <a:gd name="connsiteX218" fmla="*/ 620063 w 1878869"/>
                  <a:gd name="connsiteY218" fmla="*/ 1808322 h 2359692"/>
                  <a:gd name="connsiteX219" fmla="*/ 611125 w 1878869"/>
                  <a:gd name="connsiteY219" fmla="*/ 1851817 h 2359692"/>
                  <a:gd name="connsiteX220" fmla="*/ 621420 w 1878869"/>
                  <a:gd name="connsiteY220" fmla="*/ 1883699 h 2359692"/>
                  <a:gd name="connsiteX221" fmla="*/ 622338 w 1878869"/>
                  <a:gd name="connsiteY221" fmla="*/ 1884298 h 2359692"/>
                  <a:gd name="connsiteX222" fmla="*/ 709049 w 1878869"/>
                  <a:gd name="connsiteY222" fmla="*/ 1914784 h 2359692"/>
                  <a:gd name="connsiteX223" fmla="*/ 745960 w 1878869"/>
                  <a:gd name="connsiteY223" fmla="*/ 1902574 h 2359692"/>
                  <a:gd name="connsiteX224" fmla="*/ 812919 w 1878869"/>
                  <a:gd name="connsiteY224" fmla="*/ 1858400 h 2359692"/>
                  <a:gd name="connsiteX225" fmla="*/ 826366 w 1878869"/>
                  <a:gd name="connsiteY225" fmla="*/ 1860356 h 2359692"/>
                  <a:gd name="connsiteX226" fmla="*/ 853581 w 1878869"/>
                  <a:gd name="connsiteY226" fmla="*/ 1870292 h 2359692"/>
                  <a:gd name="connsiteX227" fmla="*/ 890970 w 1878869"/>
                  <a:gd name="connsiteY227" fmla="*/ 1868097 h 2359692"/>
                  <a:gd name="connsiteX228" fmla="*/ 919462 w 1878869"/>
                  <a:gd name="connsiteY228" fmla="*/ 1861353 h 2359692"/>
                  <a:gd name="connsiteX229" fmla="*/ 1030753 w 1878869"/>
                  <a:gd name="connsiteY229" fmla="*/ 1848864 h 2359692"/>
                  <a:gd name="connsiteX230" fmla="*/ 1042485 w 1878869"/>
                  <a:gd name="connsiteY230" fmla="*/ 1849701 h 2359692"/>
                  <a:gd name="connsiteX231" fmla="*/ 1102381 w 1878869"/>
                  <a:gd name="connsiteY231" fmla="*/ 1874921 h 2359692"/>
                  <a:gd name="connsiteX232" fmla="*/ 1146554 w 1878869"/>
                  <a:gd name="connsiteY232" fmla="*/ 1884019 h 2359692"/>
                  <a:gd name="connsiteX233" fmla="*/ 1237894 w 1878869"/>
                  <a:gd name="connsiteY233" fmla="*/ 1886214 h 2359692"/>
                  <a:gd name="connsiteX234" fmla="*/ 1258484 w 1878869"/>
                  <a:gd name="connsiteY234" fmla="*/ 1895710 h 2359692"/>
                  <a:gd name="connsiteX235" fmla="*/ 1293559 w 1878869"/>
                  <a:gd name="connsiteY235" fmla="*/ 1938128 h 2359692"/>
                  <a:gd name="connsiteX236" fmla="*/ 1314948 w 1878869"/>
                  <a:gd name="connsiteY236" fmla="*/ 1945351 h 2359692"/>
                  <a:gd name="connsiteX237" fmla="*/ 1440366 w 1878869"/>
                  <a:gd name="connsiteY237" fmla="*/ 1921129 h 2359692"/>
                  <a:gd name="connsiteX238" fmla="*/ 1475002 w 1878869"/>
                  <a:gd name="connsiteY238" fmla="*/ 1907083 h 2359692"/>
                  <a:gd name="connsiteX239" fmla="*/ 1504850 w 1878869"/>
                  <a:gd name="connsiteY239" fmla="*/ 1910235 h 2359692"/>
                  <a:gd name="connsiteX240" fmla="*/ 1511674 w 1878869"/>
                  <a:gd name="connsiteY240" fmla="*/ 1948543 h 2359692"/>
                  <a:gd name="connsiteX241" fmla="*/ 1480589 w 1878869"/>
                  <a:gd name="connsiteY241" fmla="*/ 1992797 h 2359692"/>
                  <a:gd name="connsiteX242" fmla="*/ 1448346 w 1878869"/>
                  <a:gd name="connsiteY242" fmla="*/ 2085852 h 2359692"/>
                  <a:gd name="connsiteX243" fmla="*/ 1443718 w 1878869"/>
                  <a:gd name="connsiteY243" fmla="*/ 2097504 h 2359692"/>
                  <a:gd name="connsiteX244" fmla="*/ 1324485 w 1878869"/>
                  <a:gd name="connsiteY244" fmla="*/ 2183018 h 2359692"/>
                  <a:gd name="connsiteX245" fmla="*/ 1197072 w 1878869"/>
                  <a:gd name="connsiteY245" fmla="*/ 2253368 h 2359692"/>
                  <a:gd name="connsiteX246" fmla="*/ 1100665 w 1878869"/>
                  <a:gd name="connsiteY246" fmla="*/ 2293910 h 2359692"/>
                  <a:gd name="connsiteX247" fmla="*/ 918863 w 1878869"/>
                  <a:gd name="connsiteY247" fmla="*/ 2345825 h 2359692"/>
                  <a:gd name="connsiteX248" fmla="*/ 858289 w 1878869"/>
                  <a:gd name="connsiteY248" fmla="*/ 2357237 h 2359692"/>
                  <a:gd name="connsiteX249" fmla="*/ 845241 w 1878869"/>
                  <a:gd name="connsiteY249" fmla="*/ 2357437 h 2359692"/>
                  <a:gd name="connsiteX250" fmla="*/ 841889 w 1878869"/>
                  <a:gd name="connsiteY250" fmla="*/ 2335410 h 2359692"/>
                  <a:gd name="connsiteX251" fmla="*/ 844802 w 1878869"/>
                  <a:gd name="connsiteY251" fmla="*/ 2329464 h 2359692"/>
                  <a:gd name="connsiteX252" fmla="*/ 851426 w 1878869"/>
                  <a:gd name="connsiteY252" fmla="*/ 2282657 h 2359692"/>
                  <a:gd name="connsiteX253" fmla="*/ 842607 w 1878869"/>
                  <a:gd name="connsiteY253" fmla="*/ 2275595 h 2359692"/>
                  <a:gd name="connsiteX254" fmla="*/ 805217 w 1878869"/>
                  <a:gd name="connsiteY254" fmla="*/ 2256042 h 2359692"/>
                  <a:gd name="connsiteX255" fmla="*/ 733830 w 1878869"/>
                  <a:gd name="connsiteY255" fmla="*/ 2182459 h 2359692"/>
                  <a:gd name="connsiteX256" fmla="*/ 694843 w 1878869"/>
                  <a:gd name="connsiteY256" fmla="*/ 2157639 h 2359692"/>
                  <a:gd name="connsiteX257" fmla="*/ 682513 w 1878869"/>
                  <a:gd name="connsiteY257" fmla="*/ 2150376 h 2359692"/>
                  <a:gd name="connsiteX258" fmla="*/ 650031 w 1878869"/>
                  <a:gd name="connsiteY258" fmla="*/ 2077752 h 2359692"/>
                  <a:gd name="connsiteX259" fmla="*/ 685785 w 1878869"/>
                  <a:gd name="connsiteY259" fmla="*/ 2033857 h 2359692"/>
                  <a:gd name="connsiteX260" fmla="*/ 721339 w 1878869"/>
                  <a:gd name="connsiteY260" fmla="*/ 1985294 h 2359692"/>
                  <a:gd name="connsiteX261" fmla="*/ 725968 w 1878869"/>
                  <a:gd name="connsiteY261" fmla="*/ 1934018 h 2359692"/>
                  <a:gd name="connsiteX262" fmla="*/ 721618 w 1878869"/>
                  <a:gd name="connsiteY262" fmla="*/ 1927514 h 2359692"/>
                  <a:gd name="connsiteX263" fmla="*/ 673335 w 1878869"/>
                  <a:gd name="connsiteY263" fmla="*/ 1925678 h 2359692"/>
                  <a:gd name="connsiteX264" fmla="*/ 598914 w 1878869"/>
                  <a:gd name="connsiteY264" fmla="*/ 1912351 h 2359692"/>
                  <a:gd name="connsiteX265" fmla="*/ 548716 w 1878869"/>
                  <a:gd name="connsiteY265" fmla="*/ 1864825 h 2359692"/>
                  <a:gd name="connsiteX266" fmla="*/ 488501 w 1878869"/>
                  <a:gd name="connsiteY266" fmla="*/ 1800341 h 2359692"/>
                  <a:gd name="connsiteX267" fmla="*/ 381399 w 1878869"/>
                  <a:gd name="connsiteY267" fmla="*/ 1752177 h 2359692"/>
                  <a:gd name="connsiteX268" fmla="*/ 304665 w 1878869"/>
                  <a:gd name="connsiteY268" fmla="*/ 1725042 h 2359692"/>
                  <a:gd name="connsiteX269" fmla="*/ 289900 w 1878869"/>
                  <a:gd name="connsiteY269" fmla="*/ 1715665 h 2359692"/>
                  <a:gd name="connsiteX270" fmla="*/ 266277 w 1878869"/>
                  <a:gd name="connsiteY270" fmla="*/ 1694077 h 2359692"/>
                  <a:gd name="connsiteX271" fmla="*/ 196006 w 1878869"/>
                  <a:gd name="connsiteY271" fmla="*/ 1645594 h 2359692"/>
                  <a:gd name="connsiteX272" fmla="*/ 171585 w 1878869"/>
                  <a:gd name="connsiteY272" fmla="*/ 1612833 h 2359692"/>
                  <a:gd name="connsiteX273" fmla="*/ 176972 w 1878869"/>
                  <a:gd name="connsiteY273" fmla="*/ 1594996 h 2359692"/>
                  <a:gd name="connsiteX274" fmla="*/ 177731 w 1878869"/>
                  <a:gd name="connsiteY274" fmla="*/ 1579513 h 2359692"/>
                  <a:gd name="connsiteX275" fmla="*/ 149199 w 1878869"/>
                  <a:gd name="connsiteY275" fmla="*/ 1507168 h 2359692"/>
                  <a:gd name="connsiteX276" fmla="*/ 121586 w 1878869"/>
                  <a:gd name="connsiteY276" fmla="*/ 1428517 h 2359692"/>
                  <a:gd name="connsiteX277" fmla="*/ 108178 w 1878869"/>
                  <a:gd name="connsiteY277" fmla="*/ 1383067 h 2359692"/>
                  <a:gd name="connsiteX278" fmla="*/ 94571 w 1878869"/>
                  <a:gd name="connsiteY278" fmla="*/ 1379076 h 2359692"/>
                  <a:gd name="connsiteX279" fmla="*/ 83917 w 1878869"/>
                  <a:gd name="connsiteY279" fmla="*/ 1389452 h 2359692"/>
                  <a:gd name="connsiteX280" fmla="*/ 108857 w 1878869"/>
                  <a:gd name="connsiteY280" fmla="*/ 1492004 h 2359692"/>
                  <a:gd name="connsiteX281" fmla="*/ 125337 w 1878869"/>
                  <a:gd name="connsiteY281" fmla="*/ 1515188 h 2359692"/>
                  <a:gd name="connsiteX282" fmla="*/ 109375 w 1878869"/>
                  <a:gd name="connsiteY282" fmla="*/ 1506489 h 2359692"/>
                  <a:gd name="connsiteX283" fmla="*/ 72265 w 1878869"/>
                  <a:gd name="connsiteY283" fmla="*/ 1442963 h 2359692"/>
                  <a:gd name="connsiteX284" fmla="*/ 22146 w 1878869"/>
                  <a:gd name="connsiteY284" fmla="*/ 1275167 h 2359692"/>
                  <a:gd name="connsiteX285" fmla="*/ 22465 w 1878869"/>
                  <a:gd name="connsiteY285" fmla="*/ 1248831 h 2359692"/>
                  <a:gd name="connsiteX286" fmla="*/ 37908 w 1878869"/>
                  <a:gd name="connsiteY286" fmla="*/ 1119662 h 2359692"/>
                  <a:gd name="connsiteX287" fmla="*/ 68195 w 1878869"/>
                  <a:gd name="connsiteY287" fmla="*/ 1044404 h 2359692"/>
                  <a:gd name="connsiteX288" fmla="*/ 113166 w 1878869"/>
                  <a:gd name="connsiteY288" fmla="*/ 979241 h 2359692"/>
                  <a:gd name="connsiteX289" fmla="*/ 116438 w 1878869"/>
                  <a:gd name="connsiteY289" fmla="*/ 965354 h 2359692"/>
                  <a:gd name="connsiteX290" fmla="*/ 124938 w 1878869"/>
                  <a:gd name="connsiteY290" fmla="*/ 817830 h 2359692"/>
                  <a:gd name="connsiteX291" fmla="*/ 148561 w 1878869"/>
                  <a:gd name="connsiteY291" fmla="*/ 723299 h 2359692"/>
                  <a:gd name="connsiteX292" fmla="*/ 138106 w 1878869"/>
                  <a:gd name="connsiteY292" fmla="*/ 648878 h 2359692"/>
                  <a:gd name="connsiteX293" fmla="*/ 118833 w 1878869"/>
                  <a:gd name="connsiteY293" fmla="*/ 626652 h 2359692"/>
                  <a:gd name="connsiteX294" fmla="*/ 23582 w 1878869"/>
                  <a:gd name="connsiteY294" fmla="*/ 586389 h 2359692"/>
                  <a:gd name="connsiteX295" fmla="*/ 5107 w 1878869"/>
                  <a:gd name="connsiteY295" fmla="*/ 563284 h 2359692"/>
                  <a:gd name="connsiteX296" fmla="*/ 6504 w 1878869"/>
                  <a:gd name="connsiteY296" fmla="*/ 561648 h 2359692"/>
                  <a:gd name="connsiteX297" fmla="*/ 42696 w 1878869"/>
                  <a:gd name="connsiteY297" fmla="*/ 577929 h 2359692"/>
                  <a:gd name="connsiteX298" fmla="*/ 54069 w 1878869"/>
                  <a:gd name="connsiteY298" fmla="*/ 571465 h 2359692"/>
                  <a:gd name="connsiteX299" fmla="*/ 67077 w 1878869"/>
                  <a:gd name="connsiteY299" fmla="*/ 536389 h 2359692"/>
                  <a:gd name="connsiteX300" fmla="*/ 87189 w 1878869"/>
                  <a:gd name="connsiteY300" fmla="*/ 508297 h 2359692"/>
                  <a:gd name="connsiteX301" fmla="*/ 124100 w 1878869"/>
                  <a:gd name="connsiteY301" fmla="*/ 501952 h 2359692"/>
                  <a:gd name="connsiteX302" fmla="*/ 161051 w 1878869"/>
                  <a:gd name="connsiteY302" fmla="*/ 482878 h 2359692"/>
                  <a:gd name="connsiteX303" fmla="*/ 161530 w 1878869"/>
                  <a:gd name="connsiteY303" fmla="*/ 481881 h 2359692"/>
                  <a:gd name="connsiteX304" fmla="*/ 194730 w 1878869"/>
                  <a:gd name="connsiteY304" fmla="*/ 464961 h 2359692"/>
                  <a:gd name="connsiteX305" fmla="*/ 222702 w 1878869"/>
                  <a:gd name="connsiteY305" fmla="*/ 461410 h 2359692"/>
                  <a:gd name="connsiteX306" fmla="*/ 252470 w 1878869"/>
                  <a:gd name="connsiteY306" fmla="*/ 456128 h 2359692"/>
                  <a:gd name="connsiteX307" fmla="*/ 804500 w 1878869"/>
                  <a:gd name="connsiteY307" fmla="*/ 439343 h 2359692"/>
                  <a:gd name="connsiteX308" fmla="*/ 805617 w 1878869"/>
                  <a:gd name="connsiteY308" fmla="*/ 439343 h 2359692"/>
                  <a:gd name="connsiteX309" fmla="*/ 887420 w 1878869"/>
                  <a:gd name="connsiteY309" fmla="*/ 463045 h 2359692"/>
                  <a:gd name="connsiteX310" fmla="*/ 918505 w 1878869"/>
                  <a:gd name="connsiteY310" fmla="*/ 476493 h 2359692"/>
                  <a:gd name="connsiteX311" fmla="*/ 1005575 w 1878869"/>
                  <a:gd name="connsiteY311" fmla="*/ 525814 h 2359692"/>
                  <a:gd name="connsiteX312" fmla="*/ 1026285 w 1878869"/>
                  <a:gd name="connsiteY312" fmla="*/ 545606 h 2359692"/>
                  <a:gd name="connsiteX313" fmla="*/ 1046755 w 1878869"/>
                  <a:gd name="connsiteY313" fmla="*/ 595087 h 2359692"/>
                  <a:gd name="connsiteX314" fmla="*/ 1039293 w 1878869"/>
                  <a:gd name="connsiteY314" fmla="*/ 612166 h 2359692"/>
                  <a:gd name="connsiteX315" fmla="*/ 1016868 w 1878869"/>
                  <a:gd name="connsiteY315" fmla="*/ 658773 h 2359692"/>
                  <a:gd name="connsiteX316" fmla="*/ 1011161 w 1878869"/>
                  <a:gd name="connsiteY316" fmla="*/ 748995 h 2359692"/>
                  <a:gd name="connsiteX317" fmla="*/ 1033826 w 1878869"/>
                  <a:gd name="connsiteY317" fmla="*/ 784270 h 2359692"/>
                  <a:gd name="connsiteX318" fmla="*/ 1071177 w 1878869"/>
                  <a:gd name="connsiteY318" fmla="*/ 798436 h 2359692"/>
                  <a:gd name="connsiteX319" fmla="*/ 1029956 w 1878869"/>
                  <a:gd name="connsiteY319" fmla="*/ 812761 h 2359692"/>
                  <a:gd name="connsiteX320" fmla="*/ 1003779 w 1878869"/>
                  <a:gd name="connsiteY320" fmla="*/ 821181 h 2359692"/>
                  <a:gd name="connsiteX321" fmla="*/ 966270 w 1878869"/>
                  <a:gd name="connsiteY321" fmla="*/ 815874 h 2359692"/>
                  <a:gd name="connsiteX322" fmla="*/ 944881 w 1878869"/>
                  <a:gd name="connsiteY322" fmla="*/ 802267 h 2359692"/>
                  <a:gd name="connsiteX323" fmla="*/ 922695 w 1878869"/>
                  <a:gd name="connsiteY323" fmla="*/ 772259 h 2359692"/>
                  <a:gd name="connsiteX324" fmla="*/ 906015 w 1878869"/>
                  <a:gd name="connsiteY324" fmla="*/ 758293 h 2359692"/>
                  <a:gd name="connsiteX325" fmla="*/ 891171 w 1878869"/>
                  <a:gd name="connsiteY325" fmla="*/ 736426 h 2359692"/>
                  <a:gd name="connsiteX326" fmla="*/ 884786 w 1878869"/>
                  <a:gd name="connsiteY326" fmla="*/ 687225 h 2359692"/>
                  <a:gd name="connsiteX327" fmla="*/ 878241 w 1878869"/>
                  <a:gd name="connsiteY327" fmla="*/ 676171 h 2359692"/>
                  <a:gd name="connsiteX328" fmla="*/ 798833 w 1878869"/>
                  <a:gd name="connsiteY328" fmla="*/ 609612 h 2359692"/>
                  <a:gd name="connsiteX329" fmla="*/ 789336 w 1878869"/>
                  <a:gd name="connsiteY329" fmla="*/ 604105 h 2359692"/>
                  <a:gd name="connsiteX330" fmla="*/ 735147 w 1878869"/>
                  <a:gd name="connsiteY330" fmla="*/ 564042 h 2359692"/>
                  <a:gd name="connsiteX331" fmla="*/ 723694 w 1878869"/>
                  <a:gd name="connsiteY331" fmla="*/ 533715 h 2359692"/>
                  <a:gd name="connsiteX332" fmla="*/ 721300 w 1878869"/>
                  <a:gd name="connsiteY332" fmla="*/ 525255 h 2359692"/>
                  <a:gd name="connsiteX333" fmla="*/ 714357 w 1878869"/>
                  <a:gd name="connsiteY333" fmla="*/ 523220 h 2359692"/>
                  <a:gd name="connsiteX334" fmla="*/ 695363 w 1878869"/>
                  <a:gd name="connsiteY334" fmla="*/ 549836 h 2359692"/>
                  <a:gd name="connsiteX335" fmla="*/ 681316 w 1878869"/>
                  <a:gd name="connsiteY335" fmla="*/ 596603 h 2359692"/>
                  <a:gd name="connsiteX336" fmla="*/ 633552 w 1878869"/>
                  <a:gd name="connsiteY336" fmla="*/ 556859 h 2359692"/>
                  <a:gd name="connsiteX337" fmla="*/ 632474 w 1878869"/>
                  <a:gd name="connsiteY337" fmla="*/ 541776 h 2359692"/>
                  <a:gd name="connsiteX338" fmla="*/ 638420 w 1878869"/>
                  <a:gd name="connsiteY338" fmla="*/ 527570 h 2359692"/>
                  <a:gd name="connsiteX339" fmla="*/ 642490 w 1878869"/>
                  <a:gd name="connsiteY339" fmla="*/ 488065 h 2359692"/>
                  <a:gd name="connsiteX340" fmla="*/ 645084 w 1878869"/>
                  <a:gd name="connsiteY340" fmla="*/ 478887 h 2359692"/>
                  <a:gd name="connsiteX341" fmla="*/ 698315 w 1878869"/>
                  <a:gd name="connsiteY341" fmla="*/ 463804 h 2359692"/>
                  <a:gd name="connsiteX342" fmla="*/ 708850 w 1878869"/>
                  <a:gd name="connsiteY342" fmla="*/ 473740 h 2359692"/>
                  <a:gd name="connsiteX343" fmla="*/ 718946 w 1878869"/>
                  <a:gd name="connsiteY343" fmla="*/ 482439 h 2359692"/>
                  <a:gd name="connsiteX344" fmla="*/ 746719 w 1878869"/>
                  <a:gd name="connsiteY344" fmla="*/ 468273 h 2359692"/>
                  <a:gd name="connsiteX345" fmla="*/ 804500 w 1878869"/>
                  <a:gd name="connsiteY345" fmla="*/ 439343 h 2359692"/>
                  <a:gd name="connsiteX346" fmla="*/ 691048 w 1878869"/>
                  <a:gd name="connsiteY346" fmla="*/ 24 h 2359692"/>
                  <a:gd name="connsiteX347" fmla="*/ 819144 w 1878869"/>
                  <a:gd name="connsiteY347" fmla="*/ 8264 h 2359692"/>
                  <a:gd name="connsiteX348" fmla="*/ 1048231 w 1878869"/>
                  <a:gd name="connsiteY348" fmla="*/ 56667 h 2359692"/>
                  <a:gd name="connsiteX349" fmla="*/ 1201861 w 1878869"/>
                  <a:gd name="connsiteY349" fmla="*/ 116682 h 2359692"/>
                  <a:gd name="connsiteX350" fmla="*/ 1357126 w 1878869"/>
                  <a:gd name="connsiteY350" fmla="*/ 204750 h 2359692"/>
                  <a:gd name="connsiteX351" fmla="*/ 1571769 w 1878869"/>
                  <a:gd name="connsiteY351" fmla="*/ 389065 h 2359692"/>
                  <a:gd name="connsiteX352" fmla="*/ 1582542 w 1878869"/>
                  <a:gd name="connsiteY352" fmla="*/ 415082 h 2359692"/>
                  <a:gd name="connsiteX353" fmla="*/ 1593955 w 1878869"/>
                  <a:gd name="connsiteY353" fmla="*/ 477731 h 2359692"/>
                  <a:gd name="connsiteX354" fmla="*/ 1623683 w 1878869"/>
                  <a:gd name="connsiteY354" fmla="*/ 531442 h 2359692"/>
                  <a:gd name="connsiteX355" fmla="*/ 1633939 w 1878869"/>
                  <a:gd name="connsiteY355" fmla="*/ 558696 h 2359692"/>
                  <a:gd name="connsiteX356" fmla="*/ 1629151 w 1878869"/>
                  <a:gd name="connsiteY356" fmla="*/ 562806 h 2359692"/>
                  <a:gd name="connsiteX357" fmla="*/ 1594953 w 1878869"/>
                  <a:gd name="connsiteY357" fmla="*/ 569270 h 2359692"/>
                  <a:gd name="connsiteX358" fmla="*/ 1564706 w 1878869"/>
                  <a:gd name="connsiteY358" fmla="*/ 580643 h 2359692"/>
                  <a:gd name="connsiteX359" fmla="*/ 1568098 w 1878869"/>
                  <a:gd name="connsiteY359" fmla="*/ 587706 h 2359692"/>
                  <a:gd name="connsiteX360" fmla="*/ 1604370 w 1878869"/>
                  <a:gd name="connsiteY360" fmla="*/ 603707 h 2359692"/>
                  <a:gd name="connsiteX361" fmla="*/ 1610954 w 1878869"/>
                  <a:gd name="connsiteY361" fmla="*/ 612486 h 2359692"/>
                  <a:gd name="connsiteX362" fmla="*/ 1600021 w 1878869"/>
                  <a:gd name="connsiteY362" fmla="*/ 624816 h 2359692"/>
                  <a:gd name="connsiteX363" fmla="*/ 1566900 w 1878869"/>
                  <a:gd name="connsiteY363" fmla="*/ 625176 h 2359692"/>
                  <a:gd name="connsiteX364" fmla="*/ 1560675 w 1878869"/>
                  <a:gd name="connsiteY364" fmla="*/ 633037 h 2359692"/>
                  <a:gd name="connsiteX365" fmla="*/ 1569574 w 1878869"/>
                  <a:gd name="connsiteY365" fmla="*/ 668112 h 2359692"/>
                  <a:gd name="connsiteX366" fmla="*/ 1576836 w 1878869"/>
                  <a:gd name="connsiteY366" fmla="*/ 697721 h 2359692"/>
                  <a:gd name="connsiteX367" fmla="*/ 1592000 w 1878869"/>
                  <a:gd name="connsiteY367" fmla="*/ 748917 h 2359692"/>
                  <a:gd name="connsiteX368" fmla="*/ 1606725 w 1878869"/>
                  <a:gd name="connsiteY368" fmla="*/ 774735 h 2359692"/>
                  <a:gd name="connsiteX369" fmla="*/ 1631185 w 1878869"/>
                  <a:gd name="connsiteY369" fmla="*/ 806498 h 2359692"/>
                  <a:gd name="connsiteX370" fmla="*/ 1635056 w 1878869"/>
                  <a:gd name="connsiteY370" fmla="*/ 822579 h 2359692"/>
                  <a:gd name="connsiteX371" fmla="*/ 1621369 w 1878869"/>
                  <a:gd name="connsiteY371" fmla="*/ 865236 h 2359692"/>
                  <a:gd name="connsiteX372" fmla="*/ 1593477 w 1878869"/>
                  <a:gd name="connsiteY372" fmla="*/ 899872 h 2359692"/>
                  <a:gd name="connsiteX373" fmla="*/ 1586493 w 1878869"/>
                  <a:gd name="connsiteY373" fmla="*/ 899035 h 2359692"/>
                  <a:gd name="connsiteX374" fmla="*/ 1553652 w 1878869"/>
                  <a:gd name="connsiteY374" fmla="*/ 878724 h 2359692"/>
                  <a:gd name="connsiteX375" fmla="*/ 1548226 w 1878869"/>
                  <a:gd name="connsiteY375" fmla="*/ 869865 h 2359692"/>
                  <a:gd name="connsiteX376" fmla="*/ 1528713 w 1878869"/>
                  <a:gd name="connsiteY376" fmla="*/ 834391 h 2359692"/>
                  <a:gd name="connsiteX377" fmla="*/ 1527037 w 1878869"/>
                  <a:gd name="connsiteY377" fmla="*/ 789778 h 2359692"/>
                  <a:gd name="connsiteX378" fmla="*/ 1540604 w 1878869"/>
                  <a:gd name="connsiteY378" fmla="*/ 740138 h 2359692"/>
                  <a:gd name="connsiteX379" fmla="*/ 1532942 w 1878869"/>
                  <a:gd name="connsiteY379" fmla="*/ 732277 h 2359692"/>
                  <a:gd name="connsiteX380" fmla="*/ 1481187 w 1878869"/>
                  <a:gd name="connsiteY380" fmla="*/ 722900 h 2359692"/>
                  <a:gd name="connsiteX381" fmla="*/ 1463669 w 1878869"/>
                  <a:gd name="connsiteY381" fmla="*/ 699317 h 2359692"/>
                  <a:gd name="connsiteX382" fmla="*/ 1465066 w 1878869"/>
                  <a:gd name="connsiteY382" fmla="*/ 670666 h 2359692"/>
                  <a:gd name="connsiteX383" fmla="*/ 1456487 w 1878869"/>
                  <a:gd name="connsiteY383" fmla="*/ 627689 h 2359692"/>
                  <a:gd name="connsiteX384" fmla="*/ 1445912 w 1878869"/>
                  <a:gd name="connsiteY384" fmla="*/ 608376 h 2359692"/>
                  <a:gd name="connsiteX385" fmla="*/ 1416463 w 1878869"/>
                  <a:gd name="connsiteY385" fmla="*/ 575655 h 2359692"/>
                  <a:gd name="connsiteX386" fmla="*/ 1400901 w 1878869"/>
                  <a:gd name="connsiteY386" fmla="*/ 554745 h 2359692"/>
                  <a:gd name="connsiteX387" fmla="*/ 1389089 w 1878869"/>
                  <a:gd name="connsiteY387" fmla="*/ 490899 h 2359692"/>
                  <a:gd name="connsiteX388" fmla="*/ 1381827 w 1878869"/>
                  <a:gd name="connsiteY388" fmla="*/ 471666 h 2359692"/>
                  <a:gd name="connsiteX389" fmla="*/ 1353136 w 1878869"/>
                  <a:gd name="connsiteY389" fmla="*/ 429807 h 2359692"/>
                  <a:gd name="connsiteX390" fmla="*/ 1342282 w 1878869"/>
                  <a:gd name="connsiteY390" fmla="*/ 393175 h 2359692"/>
                  <a:gd name="connsiteX391" fmla="*/ 1326879 w 1878869"/>
                  <a:gd name="connsiteY391" fmla="*/ 375897 h 2359692"/>
                  <a:gd name="connsiteX392" fmla="*/ 1262315 w 1878869"/>
                  <a:gd name="connsiteY392" fmla="*/ 342897 h 2359692"/>
                  <a:gd name="connsiteX393" fmla="*/ 1243600 w 1878869"/>
                  <a:gd name="connsiteY393" fmla="*/ 348922 h 2359692"/>
                  <a:gd name="connsiteX394" fmla="*/ 1247032 w 1878869"/>
                  <a:gd name="connsiteY394" fmla="*/ 362010 h 2359692"/>
                  <a:gd name="connsiteX395" fmla="*/ 1245196 w 1878869"/>
                  <a:gd name="connsiteY395" fmla="*/ 380007 h 2359692"/>
                  <a:gd name="connsiteX396" fmla="*/ 1244359 w 1878869"/>
                  <a:gd name="connsiteY396" fmla="*/ 380725 h 2359692"/>
                  <a:gd name="connsiteX397" fmla="*/ 1230672 w 1878869"/>
                  <a:gd name="connsiteY397" fmla="*/ 393375 h 2359692"/>
                  <a:gd name="connsiteX398" fmla="*/ 1248668 w 1878869"/>
                  <a:gd name="connsiteY398" fmla="*/ 400917 h 2359692"/>
                  <a:gd name="connsiteX399" fmla="*/ 1263433 w 1878869"/>
                  <a:gd name="connsiteY399" fmla="*/ 407780 h 2359692"/>
                  <a:gd name="connsiteX400" fmla="*/ 1347949 w 1878869"/>
                  <a:gd name="connsiteY400" fmla="*/ 469990 h 2359692"/>
                  <a:gd name="connsiteX401" fmla="*/ 1327598 w 1878869"/>
                  <a:gd name="connsiteY401" fmla="*/ 480844 h 2359692"/>
                  <a:gd name="connsiteX402" fmla="*/ 1309003 w 1878869"/>
                  <a:gd name="connsiteY402" fmla="*/ 499439 h 2359692"/>
                  <a:gd name="connsiteX403" fmla="*/ 1293400 w 1878869"/>
                  <a:gd name="connsiteY403" fmla="*/ 507739 h 2359692"/>
                  <a:gd name="connsiteX404" fmla="*/ 1237654 w 1878869"/>
                  <a:gd name="connsiteY404" fmla="*/ 485113 h 2359692"/>
                  <a:gd name="connsiteX405" fmla="*/ 1230392 w 1878869"/>
                  <a:gd name="connsiteY405" fmla="*/ 477013 h 2359692"/>
                  <a:gd name="connsiteX406" fmla="*/ 1131670 w 1878869"/>
                  <a:gd name="connsiteY406" fmla="*/ 389864 h 2359692"/>
                  <a:gd name="connsiteX407" fmla="*/ 1090410 w 1878869"/>
                  <a:gd name="connsiteY407" fmla="*/ 368874 h 2359692"/>
                  <a:gd name="connsiteX408" fmla="*/ 1066547 w 1878869"/>
                  <a:gd name="connsiteY408" fmla="*/ 340462 h 2359692"/>
                  <a:gd name="connsiteX409" fmla="*/ 1070019 w 1878869"/>
                  <a:gd name="connsiteY409" fmla="*/ 322147 h 2359692"/>
                  <a:gd name="connsiteX410" fmla="*/ 1132907 w 1878869"/>
                  <a:gd name="connsiteY410" fmla="*/ 303911 h 2359692"/>
                  <a:gd name="connsiteX411" fmla="*/ 1147512 w 1878869"/>
                  <a:gd name="connsiteY411" fmla="*/ 296528 h 2359692"/>
                  <a:gd name="connsiteX412" fmla="*/ 1133506 w 1878869"/>
                  <a:gd name="connsiteY412" fmla="*/ 269394 h 2359692"/>
                  <a:gd name="connsiteX413" fmla="*/ 1120936 w 1878869"/>
                  <a:gd name="connsiteY413" fmla="*/ 265284 h 2359692"/>
                  <a:gd name="connsiteX414" fmla="*/ 1111160 w 1878869"/>
                  <a:gd name="connsiteY414" fmla="*/ 269155 h 2359692"/>
                  <a:gd name="connsiteX415" fmla="*/ 1095837 w 1878869"/>
                  <a:gd name="connsiteY415" fmla="*/ 277973 h 2359692"/>
                  <a:gd name="connsiteX416" fmla="*/ 1092525 w 1878869"/>
                  <a:gd name="connsiteY416" fmla="*/ 278013 h 2359692"/>
                  <a:gd name="connsiteX417" fmla="*/ 1074368 w 1878869"/>
                  <a:gd name="connsiteY417" fmla="*/ 277295 h 2359692"/>
                  <a:gd name="connsiteX418" fmla="*/ 1076883 w 1878869"/>
                  <a:gd name="connsiteY418" fmla="*/ 260296 h 2359692"/>
                  <a:gd name="connsiteX419" fmla="*/ 1071615 w 1878869"/>
                  <a:gd name="connsiteY419" fmla="*/ 251118 h 2359692"/>
                  <a:gd name="connsiteX420" fmla="*/ 1037657 w 1878869"/>
                  <a:gd name="connsiteY420" fmla="*/ 223664 h 2359692"/>
                  <a:gd name="connsiteX421" fmla="*/ 1020418 w 1878869"/>
                  <a:gd name="connsiteY421" fmla="*/ 210257 h 2359692"/>
                  <a:gd name="connsiteX422" fmla="*/ 926685 w 1878869"/>
                  <a:gd name="connsiteY422" fmla="*/ 147967 h 2359692"/>
                  <a:gd name="connsiteX423" fmla="*/ 895280 w 1878869"/>
                  <a:gd name="connsiteY423" fmla="*/ 152596 h 2359692"/>
                  <a:gd name="connsiteX424" fmla="*/ 878202 w 1878869"/>
                  <a:gd name="connsiteY424" fmla="*/ 167280 h 2359692"/>
                  <a:gd name="connsiteX425" fmla="*/ 839734 w 1878869"/>
                  <a:gd name="connsiteY425" fmla="*/ 167121 h 2359692"/>
                  <a:gd name="connsiteX426" fmla="*/ 791251 w 1878869"/>
                  <a:gd name="connsiteY426" fmla="*/ 159419 h 2359692"/>
                  <a:gd name="connsiteX427" fmla="*/ 764835 w 1878869"/>
                  <a:gd name="connsiteY427" fmla="*/ 161454 h 2359692"/>
                  <a:gd name="connsiteX428" fmla="*/ 747237 w 1878869"/>
                  <a:gd name="connsiteY428" fmla="*/ 166921 h 2359692"/>
                  <a:gd name="connsiteX429" fmla="*/ 679960 w 1878869"/>
                  <a:gd name="connsiteY429" fmla="*/ 183242 h 2359692"/>
                  <a:gd name="connsiteX430" fmla="*/ 622817 w 1878869"/>
                  <a:gd name="connsiteY430" fmla="*/ 172508 h 2359692"/>
                  <a:gd name="connsiteX431" fmla="*/ 607295 w 1878869"/>
                  <a:gd name="connsiteY431" fmla="*/ 154630 h 2359692"/>
                  <a:gd name="connsiteX432" fmla="*/ 593807 w 1878869"/>
                  <a:gd name="connsiteY432" fmla="*/ 143218 h 2359692"/>
                  <a:gd name="connsiteX433" fmla="*/ 577287 w 1878869"/>
                  <a:gd name="connsiteY433" fmla="*/ 142181 h 2359692"/>
                  <a:gd name="connsiteX434" fmla="*/ 541174 w 1878869"/>
                  <a:gd name="connsiteY434" fmla="*/ 154750 h 2359692"/>
                  <a:gd name="connsiteX435" fmla="*/ 530440 w 1878869"/>
                  <a:gd name="connsiteY435" fmla="*/ 159140 h 2359692"/>
                  <a:gd name="connsiteX436" fmla="*/ 450912 w 1878869"/>
                  <a:gd name="connsiteY436" fmla="*/ 170512 h 2359692"/>
                  <a:gd name="connsiteX437" fmla="*/ 441175 w 1878869"/>
                  <a:gd name="connsiteY437" fmla="*/ 181925 h 2359692"/>
                  <a:gd name="connsiteX438" fmla="*/ 412524 w 1878869"/>
                  <a:gd name="connsiteY438" fmla="*/ 213409 h 2359692"/>
                  <a:gd name="connsiteX439" fmla="*/ 378527 w 1878869"/>
                  <a:gd name="connsiteY439" fmla="*/ 217240 h 2359692"/>
                  <a:gd name="connsiteX440" fmla="*/ 366316 w 1878869"/>
                  <a:gd name="connsiteY440" fmla="*/ 221709 h 2359692"/>
                  <a:gd name="connsiteX441" fmla="*/ 355422 w 1878869"/>
                  <a:gd name="connsiteY441" fmla="*/ 250719 h 2359692"/>
                  <a:gd name="connsiteX442" fmla="*/ 351432 w 1878869"/>
                  <a:gd name="connsiteY442" fmla="*/ 261293 h 2359692"/>
                  <a:gd name="connsiteX443" fmla="*/ 315997 w 1878869"/>
                  <a:gd name="connsiteY443" fmla="*/ 271509 h 2359692"/>
                  <a:gd name="connsiteX444" fmla="*/ 299637 w 1878869"/>
                  <a:gd name="connsiteY444" fmla="*/ 273743 h 2359692"/>
                  <a:gd name="connsiteX445" fmla="*/ 274378 w 1878869"/>
                  <a:gd name="connsiteY445" fmla="*/ 300678 h 2359692"/>
                  <a:gd name="connsiteX446" fmla="*/ 254705 w 1878869"/>
                  <a:gd name="connsiteY446" fmla="*/ 337270 h 2359692"/>
                  <a:gd name="connsiteX447" fmla="*/ 216517 w 1878869"/>
                  <a:gd name="connsiteY447" fmla="*/ 375338 h 2359692"/>
                  <a:gd name="connsiteX448" fmla="*/ 187786 w 1878869"/>
                  <a:gd name="connsiteY448" fmla="*/ 402752 h 2359692"/>
                  <a:gd name="connsiteX449" fmla="*/ 140101 w 1878869"/>
                  <a:gd name="connsiteY449" fmla="*/ 421667 h 2359692"/>
                  <a:gd name="connsiteX450" fmla="*/ 159375 w 1878869"/>
                  <a:gd name="connsiteY450" fmla="*/ 391898 h 2359692"/>
                  <a:gd name="connsiteX451" fmla="*/ 158537 w 1878869"/>
                  <a:gd name="connsiteY451" fmla="*/ 369073 h 2359692"/>
                  <a:gd name="connsiteX452" fmla="*/ 145010 w 1878869"/>
                  <a:gd name="connsiteY452" fmla="*/ 365522 h 2359692"/>
                  <a:gd name="connsiteX453" fmla="*/ 115880 w 1878869"/>
                  <a:gd name="connsiteY453" fmla="*/ 350518 h 2359692"/>
                  <a:gd name="connsiteX454" fmla="*/ 114643 w 1878869"/>
                  <a:gd name="connsiteY454" fmla="*/ 348683 h 2359692"/>
                  <a:gd name="connsiteX455" fmla="*/ 119232 w 1878869"/>
                  <a:gd name="connsiteY455" fmla="*/ 298125 h 2359692"/>
                  <a:gd name="connsiteX456" fmla="*/ 161091 w 1878869"/>
                  <a:gd name="connsiteY456" fmla="*/ 274462 h 2359692"/>
                  <a:gd name="connsiteX457" fmla="*/ 165042 w 1878869"/>
                  <a:gd name="connsiteY457" fmla="*/ 272986 h 2359692"/>
                  <a:gd name="connsiteX458" fmla="*/ 183876 w 1878869"/>
                  <a:gd name="connsiteY458" fmla="*/ 223185 h 2359692"/>
                  <a:gd name="connsiteX459" fmla="*/ 201833 w 1878869"/>
                  <a:gd name="connsiteY459" fmla="*/ 188190 h 2359692"/>
                  <a:gd name="connsiteX460" fmla="*/ 239542 w 1878869"/>
                  <a:gd name="connsiteY460" fmla="*/ 170034 h 2359692"/>
                  <a:gd name="connsiteX461" fmla="*/ 247881 w 1878869"/>
                  <a:gd name="connsiteY461" fmla="*/ 157304 h 2359692"/>
                  <a:gd name="connsiteX462" fmla="*/ 248400 w 1878869"/>
                  <a:gd name="connsiteY462" fmla="*/ 140784 h 2359692"/>
                  <a:gd name="connsiteX463" fmla="*/ 241656 w 1878869"/>
                  <a:gd name="connsiteY463" fmla="*/ 111734 h 2359692"/>
                  <a:gd name="connsiteX464" fmla="*/ 215081 w 1878869"/>
                  <a:gd name="connsiteY464" fmla="*/ 93379 h 2359692"/>
                  <a:gd name="connsiteX465" fmla="*/ 252470 w 1878869"/>
                  <a:gd name="connsiteY465" fmla="*/ 79771 h 2359692"/>
                  <a:gd name="connsiteX466" fmla="*/ 415717 w 1878869"/>
                  <a:gd name="connsiteY466" fmla="*/ 30450 h 2359692"/>
                  <a:gd name="connsiteX467" fmla="*/ 562563 w 1878869"/>
                  <a:gd name="connsiteY467" fmla="*/ 7226 h 2359692"/>
                  <a:gd name="connsiteX468" fmla="*/ 691048 w 1878869"/>
                  <a:gd name="connsiteY468" fmla="*/ 24 h 23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Lst>
                <a:rect l="l" t="t" r="r" b="b"/>
                <a:pathLst>
                  <a:path w="1878869" h="2359692">
                    <a:moveTo>
                      <a:pt x="848114" y="1699384"/>
                    </a:moveTo>
                    <a:cubicBezTo>
                      <a:pt x="855656" y="1697589"/>
                      <a:pt x="861801" y="1700582"/>
                      <a:pt x="868186" y="1703335"/>
                    </a:cubicBezTo>
                    <a:cubicBezTo>
                      <a:pt x="869183" y="1703774"/>
                      <a:pt x="870859" y="1704692"/>
                      <a:pt x="870779" y="1705131"/>
                    </a:cubicBezTo>
                    <a:cubicBezTo>
                      <a:pt x="867946" y="1723287"/>
                      <a:pt x="886302" y="1721132"/>
                      <a:pt x="893804" y="1729272"/>
                    </a:cubicBezTo>
                    <a:cubicBezTo>
                      <a:pt x="894083" y="1729592"/>
                      <a:pt x="894123" y="1729951"/>
                      <a:pt x="894722" y="1731268"/>
                    </a:cubicBezTo>
                    <a:cubicBezTo>
                      <a:pt x="865033" y="1739129"/>
                      <a:pt x="836383" y="1739448"/>
                      <a:pt x="808170" y="1726639"/>
                    </a:cubicBezTo>
                    <a:cubicBezTo>
                      <a:pt x="802424" y="1724045"/>
                      <a:pt x="800828" y="1721132"/>
                      <a:pt x="800988" y="1715067"/>
                    </a:cubicBezTo>
                    <a:cubicBezTo>
                      <a:pt x="801227" y="1708123"/>
                      <a:pt x="805337" y="1707924"/>
                      <a:pt x="810286" y="1707046"/>
                    </a:cubicBezTo>
                    <a:cubicBezTo>
                      <a:pt x="822935" y="1704771"/>
                      <a:pt x="835584" y="1702337"/>
                      <a:pt x="848114" y="1699384"/>
                    </a:cubicBezTo>
                    <a:close/>
                    <a:moveTo>
                      <a:pt x="626249" y="1653335"/>
                    </a:moveTo>
                    <a:cubicBezTo>
                      <a:pt x="654102" y="1660039"/>
                      <a:pt x="681515" y="1668059"/>
                      <a:pt x="708890" y="1676319"/>
                    </a:cubicBezTo>
                    <a:cubicBezTo>
                      <a:pt x="717908" y="1679033"/>
                      <a:pt x="727764" y="1679951"/>
                      <a:pt x="737262" y="1679911"/>
                    </a:cubicBezTo>
                    <a:cubicBezTo>
                      <a:pt x="753183" y="1679831"/>
                      <a:pt x="765912" y="1688171"/>
                      <a:pt x="779679" y="1693838"/>
                    </a:cubicBezTo>
                    <a:cubicBezTo>
                      <a:pt x="782233" y="1694875"/>
                      <a:pt x="784787" y="1696790"/>
                      <a:pt x="782752" y="1699623"/>
                    </a:cubicBezTo>
                    <a:cubicBezTo>
                      <a:pt x="779719" y="1703853"/>
                      <a:pt x="779839" y="1710877"/>
                      <a:pt x="772935" y="1711874"/>
                    </a:cubicBezTo>
                    <a:cubicBezTo>
                      <a:pt x="762401" y="1713430"/>
                      <a:pt x="751826" y="1714707"/>
                      <a:pt x="741252" y="1716264"/>
                    </a:cubicBezTo>
                    <a:cubicBezTo>
                      <a:pt x="737062" y="1716862"/>
                      <a:pt x="734428" y="1714348"/>
                      <a:pt x="731356" y="1712393"/>
                    </a:cubicBezTo>
                    <a:cubicBezTo>
                      <a:pt x="716551" y="1702936"/>
                      <a:pt x="702625" y="1692401"/>
                      <a:pt x="687022" y="1683821"/>
                    </a:cubicBezTo>
                    <a:cubicBezTo>
                      <a:pt x="659728" y="1668818"/>
                      <a:pt x="630040" y="1665585"/>
                      <a:pt x="598077" y="1660318"/>
                    </a:cubicBezTo>
                    <a:cubicBezTo>
                      <a:pt x="608132" y="1654372"/>
                      <a:pt x="615555" y="1650781"/>
                      <a:pt x="626249" y="1653335"/>
                    </a:cubicBezTo>
                    <a:close/>
                    <a:moveTo>
                      <a:pt x="976644" y="1025170"/>
                    </a:moveTo>
                    <a:cubicBezTo>
                      <a:pt x="999469" y="1046718"/>
                      <a:pt x="1024568" y="1065273"/>
                      <a:pt x="1048151" y="1085664"/>
                    </a:cubicBezTo>
                    <a:cubicBezTo>
                      <a:pt x="1049269" y="1086622"/>
                      <a:pt x="1050705" y="1087420"/>
                      <a:pt x="1051384" y="1088657"/>
                    </a:cubicBezTo>
                    <a:cubicBezTo>
                      <a:pt x="1054257" y="1094004"/>
                      <a:pt x="1060202" y="1099591"/>
                      <a:pt x="1057848" y="1105177"/>
                    </a:cubicBezTo>
                    <a:cubicBezTo>
                      <a:pt x="1056053" y="1109447"/>
                      <a:pt x="1048471" y="1106095"/>
                      <a:pt x="1043562" y="1107013"/>
                    </a:cubicBezTo>
                    <a:cubicBezTo>
                      <a:pt x="1021336" y="1111163"/>
                      <a:pt x="1004856" y="1103501"/>
                      <a:pt x="992526" y="1084387"/>
                    </a:cubicBezTo>
                    <a:cubicBezTo>
                      <a:pt x="987218" y="1076207"/>
                      <a:pt x="979916" y="1069543"/>
                      <a:pt x="976085" y="1059966"/>
                    </a:cubicBezTo>
                    <a:cubicBezTo>
                      <a:pt x="970139" y="1045242"/>
                      <a:pt x="969581" y="1041052"/>
                      <a:pt x="976644" y="1025170"/>
                    </a:cubicBezTo>
                    <a:close/>
                    <a:moveTo>
                      <a:pt x="656018" y="705342"/>
                    </a:moveTo>
                    <a:cubicBezTo>
                      <a:pt x="657854" y="704185"/>
                      <a:pt x="659171" y="704903"/>
                      <a:pt x="660168" y="706579"/>
                    </a:cubicBezTo>
                    <a:cubicBezTo>
                      <a:pt x="659450" y="707218"/>
                      <a:pt x="658771" y="707816"/>
                      <a:pt x="658053" y="708455"/>
                    </a:cubicBezTo>
                    <a:cubicBezTo>
                      <a:pt x="657375" y="707417"/>
                      <a:pt x="656696" y="706380"/>
                      <a:pt x="656018" y="705342"/>
                    </a:cubicBezTo>
                    <a:close/>
                    <a:moveTo>
                      <a:pt x="637621" y="632677"/>
                    </a:moveTo>
                    <a:cubicBezTo>
                      <a:pt x="670861" y="638903"/>
                      <a:pt x="697717" y="659293"/>
                      <a:pt x="727724" y="672581"/>
                    </a:cubicBezTo>
                    <a:cubicBezTo>
                      <a:pt x="743207" y="679444"/>
                      <a:pt x="753422" y="689740"/>
                      <a:pt x="758091" y="705821"/>
                    </a:cubicBezTo>
                    <a:cubicBezTo>
                      <a:pt x="762680" y="721663"/>
                      <a:pt x="773933" y="731958"/>
                      <a:pt x="788897" y="736387"/>
                    </a:cubicBezTo>
                    <a:cubicBezTo>
                      <a:pt x="811682" y="743131"/>
                      <a:pt x="823015" y="760010"/>
                      <a:pt x="832711" y="779443"/>
                    </a:cubicBezTo>
                    <a:cubicBezTo>
                      <a:pt x="834667" y="783354"/>
                      <a:pt x="833909" y="785548"/>
                      <a:pt x="831155" y="787943"/>
                    </a:cubicBezTo>
                    <a:cubicBezTo>
                      <a:pt x="819503" y="798118"/>
                      <a:pt x="813957" y="811327"/>
                      <a:pt x="812440" y="826370"/>
                    </a:cubicBezTo>
                    <a:cubicBezTo>
                      <a:pt x="811922" y="831558"/>
                      <a:pt x="809248" y="834071"/>
                      <a:pt x="804260" y="835229"/>
                    </a:cubicBezTo>
                    <a:cubicBezTo>
                      <a:pt x="793366" y="837743"/>
                      <a:pt x="783430" y="838461"/>
                      <a:pt x="772297" y="833314"/>
                    </a:cubicBezTo>
                    <a:cubicBezTo>
                      <a:pt x="747676" y="821981"/>
                      <a:pt x="721539" y="814758"/>
                      <a:pt x="691492" y="811286"/>
                    </a:cubicBezTo>
                    <a:cubicBezTo>
                      <a:pt x="695322" y="808294"/>
                      <a:pt x="696559" y="806897"/>
                      <a:pt x="698116" y="806179"/>
                    </a:cubicBezTo>
                    <a:cubicBezTo>
                      <a:pt x="723295" y="794846"/>
                      <a:pt x="728881" y="773777"/>
                      <a:pt x="727565" y="748718"/>
                    </a:cubicBezTo>
                    <a:cubicBezTo>
                      <a:pt x="727046" y="738821"/>
                      <a:pt x="711124" y="716236"/>
                      <a:pt x="701388" y="713363"/>
                    </a:cubicBezTo>
                    <a:cubicBezTo>
                      <a:pt x="682074" y="707737"/>
                      <a:pt x="662641" y="702589"/>
                      <a:pt x="644285" y="693890"/>
                    </a:cubicBezTo>
                    <a:cubicBezTo>
                      <a:pt x="626409" y="685430"/>
                      <a:pt x="619585" y="667314"/>
                      <a:pt x="607175" y="654145"/>
                    </a:cubicBezTo>
                    <a:cubicBezTo>
                      <a:pt x="606576" y="653507"/>
                      <a:pt x="606616" y="651991"/>
                      <a:pt x="606855" y="650993"/>
                    </a:cubicBezTo>
                    <a:cubicBezTo>
                      <a:pt x="608771" y="643252"/>
                      <a:pt x="629601" y="631161"/>
                      <a:pt x="637621" y="632677"/>
                    </a:cubicBezTo>
                    <a:close/>
                    <a:moveTo>
                      <a:pt x="1144399" y="569070"/>
                    </a:moveTo>
                    <a:cubicBezTo>
                      <a:pt x="1154216" y="568073"/>
                      <a:pt x="1161998" y="578408"/>
                      <a:pt x="1169739" y="584792"/>
                    </a:cubicBezTo>
                    <a:cubicBezTo>
                      <a:pt x="1174966" y="589062"/>
                      <a:pt x="1169140" y="594808"/>
                      <a:pt x="1168422" y="599916"/>
                    </a:cubicBezTo>
                    <a:cubicBezTo>
                      <a:pt x="1164870" y="624616"/>
                      <a:pt x="1151463" y="643770"/>
                      <a:pt x="1134344" y="661008"/>
                    </a:cubicBezTo>
                    <a:cubicBezTo>
                      <a:pt x="1129955" y="665438"/>
                      <a:pt x="1127121" y="666435"/>
                      <a:pt x="1120537" y="664320"/>
                    </a:cubicBezTo>
                    <a:cubicBezTo>
                      <a:pt x="1091567" y="655103"/>
                      <a:pt x="1090490" y="630921"/>
                      <a:pt x="1087936" y="606660"/>
                    </a:cubicBezTo>
                    <a:cubicBezTo>
                      <a:pt x="1086460" y="601392"/>
                      <a:pt x="1089333" y="599158"/>
                      <a:pt x="1094600" y="598240"/>
                    </a:cubicBezTo>
                    <a:cubicBezTo>
                      <a:pt x="1101862" y="596963"/>
                      <a:pt x="1107249" y="592933"/>
                      <a:pt x="1110681" y="586309"/>
                    </a:cubicBezTo>
                    <a:cubicBezTo>
                      <a:pt x="1117784" y="572701"/>
                      <a:pt x="1131990" y="570307"/>
                      <a:pt x="1144399" y="569070"/>
                    </a:cubicBezTo>
                    <a:close/>
                    <a:moveTo>
                      <a:pt x="2514" y="557698"/>
                    </a:moveTo>
                    <a:cubicBezTo>
                      <a:pt x="2075" y="558217"/>
                      <a:pt x="1596" y="558736"/>
                      <a:pt x="1117" y="559295"/>
                    </a:cubicBezTo>
                    <a:cubicBezTo>
                      <a:pt x="758" y="558815"/>
                      <a:pt x="359" y="558337"/>
                      <a:pt x="0" y="557858"/>
                    </a:cubicBezTo>
                    <a:cubicBezTo>
                      <a:pt x="838" y="557818"/>
                      <a:pt x="1676" y="557778"/>
                      <a:pt x="2514" y="557698"/>
                    </a:cubicBezTo>
                    <a:close/>
                    <a:moveTo>
                      <a:pt x="1302583" y="552430"/>
                    </a:moveTo>
                    <a:cubicBezTo>
                      <a:pt x="1305531" y="551034"/>
                      <a:pt x="1308564" y="550854"/>
                      <a:pt x="1311637" y="554585"/>
                    </a:cubicBezTo>
                    <a:cubicBezTo>
                      <a:pt x="1333464" y="581081"/>
                      <a:pt x="1365826" y="588424"/>
                      <a:pt x="1394916" y="601791"/>
                    </a:cubicBezTo>
                    <a:cubicBezTo>
                      <a:pt x="1405570" y="606700"/>
                      <a:pt x="1416863" y="610131"/>
                      <a:pt x="1426799" y="616715"/>
                    </a:cubicBezTo>
                    <a:cubicBezTo>
                      <a:pt x="1437613" y="623898"/>
                      <a:pt x="1441443" y="632558"/>
                      <a:pt x="1438051" y="645526"/>
                    </a:cubicBezTo>
                    <a:cubicBezTo>
                      <a:pt x="1436735" y="650554"/>
                      <a:pt x="1435538" y="655542"/>
                      <a:pt x="1436136" y="660729"/>
                    </a:cubicBezTo>
                    <a:cubicBezTo>
                      <a:pt x="1437094" y="669309"/>
                      <a:pt x="1433901" y="670625"/>
                      <a:pt x="1425961" y="668231"/>
                    </a:cubicBezTo>
                    <a:cubicBezTo>
                      <a:pt x="1405011" y="661926"/>
                      <a:pt x="1387055" y="649197"/>
                      <a:pt x="1366663" y="641735"/>
                    </a:cubicBezTo>
                    <a:cubicBezTo>
                      <a:pt x="1365985" y="641496"/>
                      <a:pt x="1365347" y="640937"/>
                      <a:pt x="1364669" y="640817"/>
                    </a:cubicBezTo>
                    <a:cubicBezTo>
                      <a:pt x="1359641" y="640019"/>
                      <a:pt x="1353136" y="632956"/>
                      <a:pt x="1350263" y="638702"/>
                    </a:cubicBezTo>
                    <a:cubicBezTo>
                      <a:pt x="1347670" y="643930"/>
                      <a:pt x="1349385" y="652429"/>
                      <a:pt x="1355411" y="657657"/>
                    </a:cubicBezTo>
                    <a:cubicBezTo>
                      <a:pt x="1361795" y="663203"/>
                      <a:pt x="1367821" y="669189"/>
                      <a:pt x="1374525" y="674336"/>
                    </a:cubicBezTo>
                    <a:cubicBezTo>
                      <a:pt x="1381428" y="679684"/>
                      <a:pt x="1383942" y="687026"/>
                      <a:pt x="1386935" y="695326"/>
                    </a:cubicBezTo>
                    <a:cubicBezTo>
                      <a:pt x="1377038" y="695605"/>
                      <a:pt x="1369617" y="693490"/>
                      <a:pt x="1361636" y="688223"/>
                    </a:cubicBezTo>
                    <a:cubicBezTo>
                      <a:pt x="1342881" y="675813"/>
                      <a:pt x="1332746" y="658974"/>
                      <a:pt x="1328915" y="637346"/>
                    </a:cubicBezTo>
                    <a:cubicBezTo>
                      <a:pt x="1325683" y="618910"/>
                      <a:pt x="1317542" y="602590"/>
                      <a:pt x="1306130" y="587785"/>
                    </a:cubicBezTo>
                    <a:cubicBezTo>
                      <a:pt x="1301182" y="581361"/>
                      <a:pt x="1296832" y="574497"/>
                      <a:pt x="1294438" y="566676"/>
                    </a:cubicBezTo>
                    <a:cubicBezTo>
                      <a:pt x="1293520" y="563763"/>
                      <a:pt x="1288213" y="560012"/>
                      <a:pt x="1294039" y="557578"/>
                    </a:cubicBezTo>
                    <a:cubicBezTo>
                      <a:pt x="1296772" y="556441"/>
                      <a:pt x="1299635" y="553827"/>
                      <a:pt x="1302583" y="552430"/>
                    </a:cubicBezTo>
                    <a:close/>
                    <a:moveTo>
                      <a:pt x="1665263" y="505903"/>
                    </a:moveTo>
                    <a:cubicBezTo>
                      <a:pt x="1675319" y="520548"/>
                      <a:pt x="1684896" y="534195"/>
                      <a:pt x="1694114" y="548041"/>
                    </a:cubicBezTo>
                    <a:cubicBezTo>
                      <a:pt x="1736252" y="611289"/>
                      <a:pt x="1769492" y="679205"/>
                      <a:pt x="1797983" y="749396"/>
                    </a:cubicBezTo>
                    <a:cubicBezTo>
                      <a:pt x="1817017" y="796322"/>
                      <a:pt x="1831941" y="844726"/>
                      <a:pt x="1844112" y="893927"/>
                    </a:cubicBezTo>
                    <a:cubicBezTo>
                      <a:pt x="1872564" y="1008929"/>
                      <a:pt x="1883298" y="1125648"/>
                      <a:pt x="1877232" y="1243883"/>
                    </a:cubicBezTo>
                    <a:cubicBezTo>
                      <a:pt x="1876275" y="1262597"/>
                      <a:pt x="1873880" y="1281232"/>
                      <a:pt x="1872803" y="1299947"/>
                    </a:cubicBezTo>
                    <a:cubicBezTo>
                      <a:pt x="1872444" y="1306611"/>
                      <a:pt x="1869650" y="1310083"/>
                      <a:pt x="1863705" y="1311839"/>
                    </a:cubicBezTo>
                    <a:cubicBezTo>
                      <a:pt x="1851773" y="1315270"/>
                      <a:pt x="1843912" y="1322852"/>
                      <a:pt x="1837727" y="1333706"/>
                    </a:cubicBezTo>
                    <a:cubicBezTo>
                      <a:pt x="1828270" y="1350266"/>
                      <a:pt x="1817097" y="1365869"/>
                      <a:pt x="1807082" y="1382109"/>
                    </a:cubicBezTo>
                    <a:cubicBezTo>
                      <a:pt x="1803889" y="1387297"/>
                      <a:pt x="1800457" y="1389132"/>
                      <a:pt x="1794472" y="1387616"/>
                    </a:cubicBezTo>
                    <a:cubicBezTo>
                      <a:pt x="1783817" y="1384862"/>
                      <a:pt x="1773044" y="1382548"/>
                      <a:pt x="1762269" y="1380234"/>
                    </a:cubicBezTo>
                    <a:cubicBezTo>
                      <a:pt x="1759237" y="1379595"/>
                      <a:pt x="1756842" y="1378238"/>
                      <a:pt x="1754808" y="1375964"/>
                    </a:cubicBezTo>
                    <a:cubicBezTo>
                      <a:pt x="1736492" y="1355573"/>
                      <a:pt x="1716979" y="1336659"/>
                      <a:pt x="1705446" y="1310522"/>
                    </a:cubicBezTo>
                    <a:cubicBezTo>
                      <a:pt x="1691002" y="1277801"/>
                      <a:pt x="1677673" y="1244840"/>
                      <a:pt x="1668974" y="1210204"/>
                    </a:cubicBezTo>
                    <a:cubicBezTo>
                      <a:pt x="1663069" y="1186740"/>
                      <a:pt x="1659797" y="1162519"/>
                      <a:pt x="1658879" y="1138537"/>
                    </a:cubicBezTo>
                    <a:cubicBezTo>
                      <a:pt x="1657442" y="1099990"/>
                      <a:pt x="1656804" y="1061243"/>
                      <a:pt x="1660475" y="1022736"/>
                    </a:cubicBezTo>
                    <a:cubicBezTo>
                      <a:pt x="1661752" y="1009209"/>
                      <a:pt x="1655567" y="998355"/>
                      <a:pt x="1650459" y="987262"/>
                    </a:cubicBezTo>
                    <a:cubicBezTo>
                      <a:pt x="1640124" y="964876"/>
                      <a:pt x="1631066" y="941971"/>
                      <a:pt x="1624482" y="918348"/>
                    </a:cubicBezTo>
                    <a:cubicBezTo>
                      <a:pt x="1620931" y="905619"/>
                      <a:pt x="1626317" y="892011"/>
                      <a:pt x="1632981" y="881836"/>
                    </a:cubicBezTo>
                    <a:cubicBezTo>
                      <a:pt x="1643795" y="865196"/>
                      <a:pt x="1646588" y="848556"/>
                      <a:pt x="1643077" y="829721"/>
                    </a:cubicBezTo>
                    <a:cubicBezTo>
                      <a:pt x="1641680" y="822180"/>
                      <a:pt x="1642199" y="814359"/>
                      <a:pt x="1645272" y="806937"/>
                    </a:cubicBezTo>
                    <a:cubicBezTo>
                      <a:pt x="1650260" y="794846"/>
                      <a:pt x="1648305" y="782236"/>
                      <a:pt x="1647387" y="769906"/>
                    </a:cubicBezTo>
                    <a:cubicBezTo>
                      <a:pt x="1645551" y="745605"/>
                      <a:pt x="1647227" y="721463"/>
                      <a:pt x="1649222" y="697242"/>
                    </a:cubicBezTo>
                    <a:cubicBezTo>
                      <a:pt x="1649701" y="691416"/>
                      <a:pt x="1650858" y="689141"/>
                      <a:pt x="1657522" y="689062"/>
                    </a:cubicBezTo>
                    <a:cubicBezTo>
                      <a:pt x="1666820" y="688981"/>
                      <a:pt x="1675479" y="690937"/>
                      <a:pt x="1683819" y="694169"/>
                    </a:cubicBezTo>
                    <a:cubicBezTo>
                      <a:pt x="1689765" y="696484"/>
                      <a:pt x="1691640" y="693970"/>
                      <a:pt x="1691480" y="689261"/>
                    </a:cubicBezTo>
                    <a:cubicBezTo>
                      <a:pt x="1691002" y="673499"/>
                      <a:pt x="1692398" y="657138"/>
                      <a:pt x="1688368" y="642254"/>
                    </a:cubicBezTo>
                    <a:cubicBezTo>
                      <a:pt x="1685534" y="631800"/>
                      <a:pt x="1675240" y="623340"/>
                      <a:pt x="1668017" y="614162"/>
                    </a:cubicBezTo>
                    <a:cubicBezTo>
                      <a:pt x="1661073" y="605503"/>
                      <a:pt x="1655168" y="596325"/>
                      <a:pt x="1649821" y="586669"/>
                    </a:cubicBezTo>
                    <a:cubicBezTo>
                      <a:pt x="1664266" y="583237"/>
                      <a:pt x="1673484" y="567914"/>
                      <a:pt x="1669653" y="553708"/>
                    </a:cubicBezTo>
                    <a:cubicBezTo>
                      <a:pt x="1665583" y="538585"/>
                      <a:pt x="1659637" y="523740"/>
                      <a:pt x="1665263" y="505903"/>
                    </a:cubicBezTo>
                    <a:close/>
                    <a:moveTo>
                      <a:pt x="252470" y="456128"/>
                    </a:moveTo>
                    <a:cubicBezTo>
                      <a:pt x="262456" y="456642"/>
                      <a:pt x="272422" y="459415"/>
                      <a:pt x="282119" y="464403"/>
                    </a:cubicBezTo>
                    <a:cubicBezTo>
                      <a:pt x="285631" y="466198"/>
                      <a:pt x="285989" y="469351"/>
                      <a:pt x="286748" y="472583"/>
                    </a:cubicBezTo>
                    <a:cubicBezTo>
                      <a:pt x="291297" y="492256"/>
                      <a:pt x="297003" y="511769"/>
                      <a:pt x="295048" y="532359"/>
                    </a:cubicBezTo>
                    <a:cubicBezTo>
                      <a:pt x="294409" y="538943"/>
                      <a:pt x="295925" y="544649"/>
                      <a:pt x="300555" y="549558"/>
                    </a:cubicBezTo>
                    <a:cubicBezTo>
                      <a:pt x="310929" y="560651"/>
                      <a:pt x="316157" y="575296"/>
                      <a:pt x="327888" y="585989"/>
                    </a:cubicBezTo>
                    <a:cubicBezTo>
                      <a:pt x="343052" y="599836"/>
                      <a:pt x="358894" y="612885"/>
                      <a:pt x="374695" y="625854"/>
                    </a:cubicBezTo>
                    <a:cubicBezTo>
                      <a:pt x="402987" y="649117"/>
                      <a:pt x="432636" y="670745"/>
                      <a:pt x="461367" y="693530"/>
                    </a:cubicBezTo>
                    <a:cubicBezTo>
                      <a:pt x="468988" y="699556"/>
                      <a:pt x="470904" y="697401"/>
                      <a:pt x="471742" y="689101"/>
                    </a:cubicBezTo>
                    <a:cubicBezTo>
                      <a:pt x="472380" y="682557"/>
                      <a:pt x="473497" y="676013"/>
                      <a:pt x="474973" y="669628"/>
                    </a:cubicBezTo>
                    <a:cubicBezTo>
                      <a:pt x="475811" y="665996"/>
                      <a:pt x="474295" y="663962"/>
                      <a:pt x="471941" y="662086"/>
                    </a:cubicBezTo>
                    <a:cubicBezTo>
                      <a:pt x="467950" y="658814"/>
                      <a:pt x="464160" y="655143"/>
                      <a:pt x="459730" y="652669"/>
                    </a:cubicBezTo>
                    <a:cubicBezTo>
                      <a:pt x="446682" y="645327"/>
                      <a:pt x="440856" y="634154"/>
                      <a:pt x="440218" y="619509"/>
                    </a:cubicBezTo>
                    <a:cubicBezTo>
                      <a:pt x="439738" y="608655"/>
                      <a:pt x="430002" y="604505"/>
                      <a:pt x="423139" y="599158"/>
                    </a:cubicBezTo>
                    <a:cubicBezTo>
                      <a:pt x="414878" y="592694"/>
                      <a:pt x="416595" y="589781"/>
                      <a:pt x="422979" y="582718"/>
                    </a:cubicBezTo>
                    <a:cubicBezTo>
                      <a:pt x="434631" y="569829"/>
                      <a:pt x="449675" y="574857"/>
                      <a:pt x="463162" y="572223"/>
                    </a:cubicBezTo>
                    <a:cubicBezTo>
                      <a:pt x="466833" y="571505"/>
                      <a:pt x="468430" y="575695"/>
                      <a:pt x="470066" y="578527"/>
                    </a:cubicBezTo>
                    <a:cubicBezTo>
                      <a:pt x="479123" y="594369"/>
                      <a:pt x="489459" y="608815"/>
                      <a:pt x="507934" y="614880"/>
                    </a:cubicBezTo>
                    <a:cubicBezTo>
                      <a:pt x="511685" y="616117"/>
                      <a:pt x="512842" y="619509"/>
                      <a:pt x="514399" y="623060"/>
                    </a:cubicBezTo>
                    <a:cubicBezTo>
                      <a:pt x="522938" y="642573"/>
                      <a:pt x="526849" y="662884"/>
                      <a:pt x="524375" y="683914"/>
                    </a:cubicBezTo>
                    <a:cubicBezTo>
                      <a:pt x="522818" y="697082"/>
                      <a:pt x="529961" y="703307"/>
                      <a:pt x="539498" y="709053"/>
                    </a:cubicBezTo>
                    <a:cubicBezTo>
                      <a:pt x="542092" y="710609"/>
                      <a:pt x="544167" y="711128"/>
                      <a:pt x="546362" y="708973"/>
                    </a:cubicBezTo>
                    <a:cubicBezTo>
                      <a:pt x="554183" y="701192"/>
                      <a:pt x="565396" y="696164"/>
                      <a:pt x="565675" y="682517"/>
                    </a:cubicBezTo>
                    <a:cubicBezTo>
                      <a:pt x="565795" y="676013"/>
                      <a:pt x="568588" y="669548"/>
                      <a:pt x="569107" y="663004"/>
                    </a:cubicBezTo>
                    <a:cubicBezTo>
                      <a:pt x="569745" y="655183"/>
                      <a:pt x="573775" y="653906"/>
                      <a:pt x="580719" y="653786"/>
                    </a:cubicBezTo>
                    <a:cubicBezTo>
                      <a:pt x="589178" y="653627"/>
                      <a:pt x="588380" y="659652"/>
                      <a:pt x="588420" y="664201"/>
                    </a:cubicBezTo>
                    <a:cubicBezTo>
                      <a:pt x="588580" y="677928"/>
                      <a:pt x="591492" y="691216"/>
                      <a:pt x="593967" y="704584"/>
                    </a:cubicBezTo>
                    <a:cubicBezTo>
                      <a:pt x="594845" y="709292"/>
                      <a:pt x="596800" y="711766"/>
                      <a:pt x="601828" y="713602"/>
                    </a:cubicBezTo>
                    <a:cubicBezTo>
                      <a:pt x="617270" y="719308"/>
                      <a:pt x="632274" y="723737"/>
                      <a:pt x="647836" y="714200"/>
                    </a:cubicBezTo>
                    <a:cubicBezTo>
                      <a:pt x="654740" y="709971"/>
                      <a:pt x="658371" y="715078"/>
                      <a:pt x="662322" y="719548"/>
                    </a:cubicBezTo>
                    <a:cubicBezTo>
                      <a:pt x="673654" y="732317"/>
                      <a:pt x="673335" y="732037"/>
                      <a:pt x="663679" y="745644"/>
                    </a:cubicBezTo>
                    <a:cubicBezTo>
                      <a:pt x="653343" y="760249"/>
                      <a:pt x="637262" y="767671"/>
                      <a:pt x="624054" y="778645"/>
                    </a:cubicBezTo>
                    <a:cubicBezTo>
                      <a:pt x="593568" y="803983"/>
                      <a:pt x="566393" y="832036"/>
                      <a:pt x="546960" y="866952"/>
                    </a:cubicBezTo>
                    <a:cubicBezTo>
                      <a:pt x="545085" y="870344"/>
                      <a:pt x="544845" y="873895"/>
                      <a:pt x="544566" y="877566"/>
                    </a:cubicBezTo>
                    <a:cubicBezTo>
                      <a:pt x="543488" y="890774"/>
                      <a:pt x="542411" y="903982"/>
                      <a:pt x="541054" y="917150"/>
                    </a:cubicBezTo>
                    <a:cubicBezTo>
                      <a:pt x="539857" y="929002"/>
                      <a:pt x="556298" y="951189"/>
                      <a:pt x="567790" y="954341"/>
                    </a:cubicBezTo>
                    <a:cubicBezTo>
                      <a:pt x="586504" y="959449"/>
                      <a:pt x="605658" y="962561"/>
                      <a:pt x="623735" y="970701"/>
                    </a:cubicBezTo>
                    <a:cubicBezTo>
                      <a:pt x="633671" y="975170"/>
                      <a:pt x="637342" y="981156"/>
                      <a:pt x="637222" y="990414"/>
                    </a:cubicBezTo>
                    <a:cubicBezTo>
                      <a:pt x="636704" y="1024452"/>
                      <a:pt x="660127" y="1043526"/>
                      <a:pt x="682353" y="1063278"/>
                    </a:cubicBezTo>
                    <a:cubicBezTo>
                      <a:pt x="687621" y="1067947"/>
                      <a:pt x="687940" y="1063079"/>
                      <a:pt x="688578" y="1059168"/>
                    </a:cubicBezTo>
                    <a:cubicBezTo>
                      <a:pt x="692449" y="1035984"/>
                      <a:pt x="697197" y="1012879"/>
                      <a:pt x="700031" y="989536"/>
                    </a:cubicBezTo>
                    <a:cubicBezTo>
                      <a:pt x="701268" y="979361"/>
                      <a:pt x="705777" y="971459"/>
                      <a:pt x="711084" y="963678"/>
                    </a:cubicBezTo>
                    <a:cubicBezTo>
                      <a:pt x="714316" y="958890"/>
                      <a:pt x="715194" y="955339"/>
                      <a:pt x="710445" y="951428"/>
                    </a:cubicBezTo>
                    <a:cubicBezTo>
                      <a:pt x="699233" y="942210"/>
                      <a:pt x="696559" y="930040"/>
                      <a:pt x="696719" y="916033"/>
                    </a:cubicBezTo>
                    <a:cubicBezTo>
                      <a:pt x="696919" y="898037"/>
                      <a:pt x="695362" y="880000"/>
                      <a:pt x="694923" y="862003"/>
                    </a:cubicBezTo>
                    <a:cubicBezTo>
                      <a:pt x="694604" y="848835"/>
                      <a:pt x="708251" y="839139"/>
                      <a:pt x="720462" y="844087"/>
                    </a:cubicBezTo>
                    <a:cubicBezTo>
                      <a:pt x="738458" y="851429"/>
                      <a:pt x="756335" y="859090"/>
                      <a:pt x="774012" y="867191"/>
                    </a:cubicBezTo>
                    <a:cubicBezTo>
                      <a:pt x="783430" y="871501"/>
                      <a:pt x="787340" y="881476"/>
                      <a:pt x="793525" y="889019"/>
                    </a:cubicBezTo>
                    <a:cubicBezTo>
                      <a:pt x="797955" y="894406"/>
                      <a:pt x="802344" y="897917"/>
                      <a:pt x="809686" y="898835"/>
                    </a:cubicBezTo>
                    <a:cubicBezTo>
                      <a:pt x="820940" y="900231"/>
                      <a:pt x="831993" y="903064"/>
                      <a:pt x="843485" y="903264"/>
                    </a:cubicBezTo>
                    <a:cubicBezTo>
                      <a:pt x="853541" y="903463"/>
                      <a:pt x="862120" y="907015"/>
                      <a:pt x="870500" y="913480"/>
                    </a:cubicBezTo>
                    <a:cubicBezTo>
                      <a:pt x="899949" y="936105"/>
                      <a:pt x="930196" y="957533"/>
                      <a:pt x="952502" y="988179"/>
                    </a:cubicBezTo>
                    <a:cubicBezTo>
                      <a:pt x="960563" y="999273"/>
                      <a:pt x="962718" y="1012361"/>
                      <a:pt x="968025" y="1024292"/>
                    </a:cubicBezTo>
                    <a:cubicBezTo>
                      <a:pt x="970299" y="1029400"/>
                      <a:pt x="957490" y="1049910"/>
                      <a:pt x="951863" y="1052424"/>
                    </a:cubicBezTo>
                    <a:cubicBezTo>
                      <a:pt x="936780" y="1059168"/>
                      <a:pt x="921537" y="1064276"/>
                      <a:pt x="904817" y="1066670"/>
                    </a:cubicBezTo>
                    <a:cubicBezTo>
                      <a:pt x="885504" y="1069423"/>
                      <a:pt x="869023" y="1081075"/>
                      <a:pt x="853142" y="1092129"/>
                    </a:cubicBezTo>
                    <a:cubicBezTo>
                      <a:pt x="845720" y="1097276"/>
                      <a:pt x="840413" y="1105377"/>
                      <a:pt x="833709" y="1111641"/>
                    </a:cubicBezTo>
                    <a:cubicBezTo>
                      <a:pt x="828242" y="1116789"/>
                      <a:pt x="829040" y="1122495"/>
                      <a:pt x="832112" y="1127643"/>
                    </a:cubicBezTo>
                    <a:cubicBezTo>
                      <a:pt x="836063" y="1134187"/>
                      <a:pt x="840572" y="1128082"/>
                      <a:pt x="844323" y="1126605"/>
                    </a:cubicBezTo>
                    <a:cubicBezTo>
                      <a:pt x="854977" y="1122455"/>
                      <a:pt x="865592" y="1117388"/>
                      <a:pt x="873014" y="1108609"/>
                    </a:cubicBezTo>
                    <a:cubicBezTo>
                      <a:pt x="881393" y="1098792"/>
                      <a:pt x="890372" y="1102105"/>
                      <a:pt x="899909" y="1104698"/>
                    </a:cubicBezTo>
                    <a:cubicBezTo>
                      <a:pt x="907012" y="1106614"/>
                      <a:pt x="905176" y="1112719"/>
                      <a:pt x="905735" y="1117428"/>
                    </a:cubicBezTo>
                    <a:cubicBezTo>
                      <a:pt x="907531" y="1132352"/>
                      <a:pt x="914235" y="1137739"/>
                      <a:pt x="929438" y="1135903"/>
                    </a:cubicBezTo>
                    <a:cubicBezTo>
                      <a:pt x="934546" y="1135304"/>
                      <a:pt x="939693" y="1134905"/>
                      <a:pt x="944761" y="1134027"/>
                    </a:cubicBezTo>
                    <a:cubicBezTo>
                      <a:pt x="959445" y="1131434"/>
                      <a:pt x="962159" y="1133429"/>
                      <a:pt x="965910" y="1147914"/>
                    </a:cubicBezTo>
                    <a:cubicBezTo>
                      <a:pt x="967027" y="1152303"/>
                      <a:pt x="964513" y="1152982"/>
                      <a:pt x="962079" y="1154378"/>
                    </a:cubicBezTo>
                    <a:cubicBezTo>
                      <a:pt x="949948" y="1161322"/>
                      <a:pt x="937977" y="1168504"/>
                      <a:pt x="925607" y="1175009"/>
                    </a:cubicBezTo>
                    <a:cubicBezTo>
                      <a:pt x="915072" y="1180515"/>
                      <a:pt x="905016" y="1186421"/>
                      <a:pt x="898273" y="1196597"/>
                    </a:cubicBezTo>
                    <a:cubicBezTo>
                      <a:pt x="894562" y="1202223"/>
                      <a:pt x="890851" y="1201385"/>
                      <a:pt x="885424" y="1198472"/>
                    </a:cubicBezTo>
                    <a:cubicBezTo>
                      <a:pt x="870061" y="1190172"/>
                      <a:pt x="854419" y="1195120"/>
                      <a:pt x="844722" y="1210284"/>
                    </a:cubicBezTo>
                    <a:cubicBezTo>
                      <a:pt x="835425" y="1224809"/>
                      <a:pt x="825249" y="1238855"/>
                      <a:pt x="820022" y="1255574"/>
                    </a:cubicBezTo>
                    <a:cubicBezTo>
                      <a:pt x="818984" y="1258926"/>
                      <a:pt x="817188" y="1261600"/>
                      <a:pt x="813637" y="1262557"/>
                    </a:cubicBezTo>
                    <a:cubicBezTo>
                      <a:pt x="792408" y="1268304"/>
                      <a:pt x="786462" y="1288176"/>
                      <a:pt x="777324" y="1304097"/>
                    </a:cubicBezTo>
                    <a:cubicBezTo>
                      <a:pt x="769743" y="1317265"/>
                      <a:pt x="765672" y="1332589"/>
                      <a:pt x="760964" y="1347233"/>
                    </a:cubicBezTo>
                    <a:cubicBezTo>
                      <a:pt x="757013" y="1359563"/>
                      <a:pt x="758490" y="1372692"/>
                      <a:pt x="757692" y="1385461"/>
                    </a:cubicBezTo>
                    <a:cubicBezTo>
                      <a:pt x="757253" y="1392763"/>
                      <a:pt x="754739" y="1397552"/>
                      <a:pt x="749432" y="1402260"/>
                    </a:cubicBezTo>
                    <a:cubicBezTo>
                      <a:pt x="731236" y="1418461"/>
                      <a:pt x="710845" y="1431709"/>
                      <a:pt x="691731" y="1446633"/>
                    </a:cubicBezTo>
                    <a:cubicBezTo>
                      <a:pt x="677446" y="1457767"/>
                      <a:pt x="669704" y="1473568"/>
                      <a:pt x="664078" y="1490328"/>
                    </a:cubicBezTo>
                    <a:cubicBezTo>
                      <a:pt x="661883" y="1496872"/>
                      <a:pt x="661484" y="1504015"/>
                      <a:pt x="659848" y="1510759"/>
                    </a:cubicBezTo>
                    <a:cubicBezTo>
                      <a:pt x="657533" y="1520376"/>
                      <a:pt x="660207" y="1529114"/>
                      <a:pt x="665115" y="1536975"/>
                    </a:cubicBezTo>
                    <a:cubicBezTo>
                      <a:pt x="673534" y="1550503"/>
                      <a:pt x="676089" y="1565667"/>
                      <a:pt x="678882" y="1580830"/>
                    </a:cubicBezTo>
                    <a:cubicBezTo>
                      <a:pt x="679520" y="1584222"/>
                      <a:pt x="681954" y="1589808"/>
                      <a:pt x="675171" y="1590088"/>
                    </a:cubicBezTo>
                    <a:cubicBezTo>
                      <a:pt x="669185" y="1590287"/>
                      <a:pt x="663399" y="1599465"/>
                      <a:pt x="657054" y="1589928"/>
                    </a:cubicBezTo>
                    <a:cubicBezTo>
                      <a:pt x="645083" y="1571852"/>
                      <a:pt x="632314" y="1554334"/>
                      <a:pt x="620343" y="1536218"/>
                    </a:cubicBezTo>
                    <a:cubicBezTo>
                      <a:pt x="615275" y="1528556"/>
                      <a:pt x="608931" y="1523887"/>
                      <a:pt x="600391" y="1520176"/>
                    </a:cubicBezTo>
                    <a:cubicBezTo>
                      <a:pt x="583711" y="1512953"/>
                      <a:pt x="566912" y="1508006"/>
                      <a:pt x="548676" y="1506689"/>
                    </a:cubicBezTo>
                    <a:cubicBezTo>
                      <a:pt x="538740" y="1505971"/>
                      <a:pt x="529961" y="1506609"/>
                      <a:pt x="521421" y="1512036"/>
                    </a:cubicBezTo>
                    <a:cubicBezTo>
                      <a:pt x="506298" y="1521652"/>
                      <a:pt x="491573" y="1522850"/>
                      <a:pt x="475133" y="1512874"/>
                    </a:cubicBezTo>
                    <a:cubicBezTo>
                      <a:pt x="462883" y="1505452"/>
                      <a:pt x="447759" y="1504374"/>
                      <a:pt x="433513" y="1506130"/>
                    </a:cubicBezTo>
                    <a:cubicBezTo>
                      <a:pt x="419707" y="1507846"/>
                      <a:pt x="406219" y="1511956"/>
                      <a:pt x="392532" y="1514709"/>
                    </a:cubicBezTo>
                    <a:cubicBezTo>
                      <a:pt x="388542" y="1515508"/>
                      <a:pt x="385908" y="1517702"/>
                      <a:pt x="383674" y="1520735"/>
                    </a:cubicBezTo>
                    <a:cubicBezTo>
                      <a:pt x="373379" y="1534621"/>
                      <a:pt x="363363" y="1548707"/>
                      <a:pt x="352868" y="1562434"/>
                    </a:cubicBezTo>
                    <a:cubicBezTo>
                      <a:pt x="348718" y="1567861"/>
                      <a:pt x="348878" y="1574086"/>
                      <a:pt x="347481" y="1580112"/>
                    </a:cubicBezTo>
                    <a:cubicBezTo>
                      <a:pt x="341895" y="1603854"/>
                      <a:pt x="344449" y="1627557"/>
                      <a:pt x="347242" y="1651340"/>
                    </a:cubicBezTo>
                    <a:cubicBezTo>
                      <a:pt x="347920" y="1656966"/>
                      <a:pt x="350554" y="1660717"/>
                      <a:pt x="354903" y="1664029"/>
                    </a:cubicBezTo>
                    <a:cubicBezTo>
                      <a:pt x="363083" y="1670294"/>
                      <a:pt x="371583" y="1676279"/>
                      <a:pt x="378845" y="1683542"/>
                    </a:cubicBezTo>
                    <a:cubicBezTo>
                      <a:pt x="391974" y="1696710"/>
                      <a:pt x="409133" y="1701100"/>
                      <a:pt x="425772" y="1706686"/>
                    </a:cubicBezTo>
                    <a:cubicBezTo>
                      <a:pt x="433594" y="1709320"/>
                      <a:pt x="456737" y="1700581"/>
                      <a:pt x="459371" y="1693079"/>
                    </a:cubicBezTo>
                    <a:cubicBezTo>
                      <a:pt x="465875" y="1674364"/>
                      <a:pt x="482516" y="1671012"/>
                      <a:pt x="497878" y="1665625"/>
                    </a:cubicBezTo>
                    <a:cubicBezTo>
                      <a:pt x="506178" y="1662712"/>
                      <a:pt x="511206" y="1670334"/>
                      <a:pt x="517710" y="1673087"/>
                    </a:cubicBezTo>
                    <a:cubicBezTo>
                      <a:pt x="525452" y="1676360"/>
                      <a:pt x="526609" y="1681627"/>
                      <a:pt x="525292" y="1689727"/>
                    </a:cubicBezTo>
                    <a:cubicBezTo>
                      <a:pt x="522300" y="1708203"/>
                      <a:pt x="519346" y="1726399"/>
                      <a:pt x="509131" y="1742759"/>
                    </a:cubicBezTo>
                    <a:cubicBezTo>
                      <a:pt x="503784" y="1751299"/>
                      <a:pt x="508692" y="1760157"/>
                      <a:pt x="511725" y="1768099"/>
                    </a:cubicBezTo>
                    <a:cubicBezTo>
                      <a:pt x="514239" y="1774682"/>
                      <a:pt x="521661" y="1771849"/>
                      <a:pt x="526489" y="1771251"/>
                    </a:cubicBezTo>
                    <a:cubicBezTo>
                      <a:pt x="549913" y="1768218"/>
                      <a:pt x="571780" y="1774882"/>
                      <a:pt x="593288" y="1782065"/>
                    </a:cubicBezTo>
                    <a:cubicBezTo>
                      <a:pt x="602546" y="1785137"/>
                      <a:pt x="610447" y="1792360"/>
                      <a:pt x="618707" y="1798106"/>
                    </a:cubicBezTo>
                    <a:cubicBezTo>
                      <a:pt x="622298" y="1800620"/>
                      <a:pt x="620622" y="1805448"/>
                      <a:pt x="620063" y="1808322"/>
                    </a:cubicBezTo>
                    <a:cubicBezTo>
                      <a:pt x="617231" y="1822847"/>
                      <a:pt x="616751" y="1837810"/>
                      <a:pt x="611125" y="1851817"/>
                    </a:cubicBezTo>
                    <a:cubicBezTo>
                      <a:pt x="607135" y="1861713"/>
                      <a:pt x="612642" y="1877275"/>
                      <a:pt x="621420" y="1883699"/>
                    </a:cubicBezTo>
                    <a:cubicBezTo>
                      <a:pt x="621700" y="1883899"/>
                      <a:pt x="622099" y="1884019"/>
                      <a:pt x="622338" y="1884298"/>
                    </a:cubicBezTo>
                    <a:cubicBezTo>
                      <a:pt x="645762" y="1910276"/>
                      <a:pt x="678323" y="1909078"/>
                      <a:pt x="709049" y="1914784"/>
                    </a:cubicBezTo>
                    <a:cubicBezTo>
                      <a:pt x="725170" y="1917778"/>
                      <a:pt x="735226" y="1914505"/>
                      <a:pt x="745960" y="1902574"/>
                    </a:cubicBezTo>
                    <a:cubicBezTo>
                      <a:pt x="764236" y="1882303"/>
                      <a:pt x="787220" y="1868097"/>
                      <a:pt x="812919" y="1858400"/>
                    </a:cubicBezTo>
                    <a:cubicBezTo>
                      <a:pt x="818066" y="1856445"/>
                      <a:pt x="822177" y="1859238"/>
                      <a:pt x="826366" y="1860356"/>
                    </a:cubicBezTo>
                    <a:cubicBezTo>
                      <a:pt x="835664" y="1862830"/>
                      <a:pt x="844722" y="1866461"/>
                      <a:pt x="853581" y="1870292"/>
                    </a:cubicBezTo>
                    <a:cubicBezTo>
                      <a:pt x="866550" y="1875918"/>
                      <a:pt x="878880" y="1875439"/>
                      <a:pt x="890970" y="1868097"/>
                    </a:cubicBezTo>
                    <a:cubicBezTo>
                      <a:pt x="899749" y="1862790"/>
                      <a:pt x="909247" y="1861353"/>
                      <a:pt x="919462" y="1861353"/>
                    </a:cubicBezTo>
                    <a:cubicBezTo>
                      <a:pt x="957011" y="1861274"/>
                      <a:pt x="994561" y="1861114"/>
                      <a:pt x="1030753" y="1848864"/>
                    </a:cubicBezTo>
                    <a:cubicBezTo>
                      <a:pt x="1034704" y="1847547"/>
                      <a:pt x="1038495" y="1847946"/>
                      <a:pt x="1042485" y="1849701"/>
                    </a:cubicBezTo>
                    <a:cubicBezTo>
                      <a:pt x="1062357" y="1858321"/>
                      <a:pt x="1082149" y="1867219"/>
                      <a:pt x="1102381" y="1874921"/>
                    </a:cubicBezTo>
                    <a:cubicBezTo>
                      <a:pt x="1116467" y="1880308"/>
                      <a:pt x="1131870" y="1880786"/>
                      <a:pt x="1146554" y="1884019"/>
                    </a:cubicBezTo>
                    <a:cubicBezTo>
                      <a:pt x="1176881" y="1890643"/>
                      <a:pt x="1207447" y="1886493"/>
                      <a:pt x="1237894" y="1886214"/>
                    </a:cubicBezTo>
                    <a:cubicBezTo>
                      <a:pt x="1246912" y="1886134"/>
                      <a:pt x="1252937" y="1888608"/>
                      <a:pt x="1258484" y="1895710"/>
                    </a:cubicBezTo>
                    <a:cubicBezTo>
                      <a:pt x="1269737" y="1910196"/>
                      <a:pt x="1281908" y="1923963"/>
                      <a:pt x="1293559" y="1938128"/>
                    </a:cubicBezTo>
                    <a:cubicBezTo>
                      <a:pt x="1299306" y="1945112"/>
                      <a:pt x="1306009" y="1946428"/>
                      <a:pt x="1314948" y="1945351"/>
                    </a:cubicBezTo>
                    <a:cubicBezTo>
                      <a:pt x="1357326" y="1940203"/>
                      <a:pt x="1399105" y="1931903"/>
                      <a:pt x="1440366" y="1921129"/>
                    </a:cubicBezTo>
                    <a:cubicBezTo>
                      <a:pt x="1452337" y="1918017"/>
                      <a:pt x="1463869" y="1912590"/>
                      <a:pt x="1475002" y="1907083"/>
                    </a:cubicBezTo>
                    <a:cubicBezTo>
                      <a:pt x="1486055" y="1901616"/>
                      <a:pt x="1495473" y="1903532"/>
                      <a:pt x="1504850" y="1910235"/>
                    </a:cubicBezTo>
                    <a:cubicBezTo>
                      <a:pt x="1527116" y="1926197"/>
                      <a:pt x="1527196" y="1926237"/>
                      <a:pt x="1511674" y="1948543"/>
                    </a:cubicBezTo>
                    <a:cubicBezTo>
                      <a:pt x="1501378" y="1963348"/>
                      <a:pt x="1490246" y="1977593"/>
                      <a:pt x="1480589" y="1992797"/>
                    </a:cubicBezTo>
                    <a:cubicBezTo>
                      <a:pt x="1462592" y="2021208"/>
                      <a:pt x="1447748" y="2050936"/>
                      <a:pt x="1448346" y="2085852"/>
                    </a:cubicBezTo>
                    <a:cubicBezTo>
                      <a:pt x="1448426" y="2090401"/>
                      <a:pt x="1447947" y="2094511"/>
                      <a:pt x="1443718" y="2097504"/>
                    </a:cubicBezTo>
                    <a:cubicBezTo>
                      <a:pt x="1403854" y="2125836"/>
                      <a:pt x="1366224" y="2157519"/>
                      <a:pt x="1324485" y="2183018"/>
                    </a:cubicBezTo>
                    <a:cubicBezTo>
                      <a:pt x="1283105" y="2208277"/>
                      <a:pt x="1240408" y="2231620"/>
                      <a:pt x="1197072" y="2253368"/>
                    </a:cubicBezTo>
                    <a:cubicBezTo>
                      <a:pt x="1165987" y="2269010"/>
                      <a:pt x="1133346" y="2281820"/>
                      <a:pt x="1100665" y="2293910"/>
                    </a:cubicBezTo>
                    <a:cubicBezTo>
                      <a:pt x="1041448" y="2315817"/>
                      <a:pt x="981113" y="2334293"/>
                      <a:pt x="918863" y="2345825"/>
                    </a:cubicBezTo>
                    <a:cubicBezTo>
                      <a:pt x="898672" y="2349576"/>
                      <a:pt x="878720" y="2354644"/>
                      <a:pt x="858289" y="2357237"/>
                    </a:cubicBezTo>
                    <a:cubicBezTo>
                      <a:pt x="853820" y="2357796"/>
                      <a:pt x="847595" y="2362345"/>
                      <a:pt x="845241" y="2357437"/>
                    </a:cubicBezTo>
                    <a:cubicBezTo>
                      <a:pt x="842089" y="2350933"/>
                      <a:pt x="837779" y="2343511"/>
                      <a:pt x="841889" y="2335410"/>
                    </a:cubicBezTo>
                    <a:cubicBezTo>
                      <a:pt x="842886" y="2333455"/>
                      <a:pt x="843565" y="2331260"/>
                      <a:pt x="844802" y="2329464"/>
                    </a:cubicBezTo>
                    <a:cubicBezTo>
                      <a:pt x="855017" y="2314980"/>
                      <a:pt x="851985" y="2298659"/>
                      <a:pt x="851426" y="2282657"/>
                    </a:cubicBezTo>
                    <a:cubicBezTo>
                      <a:pt x="851226" y="2276432"/>
                      <a:pt x="847356" y="2274956"/>
                      <a:pt x="842607" y="2275595"/>
                    </a:cubicBezTo>
                    <a:cubicBezTo>
                      <a:pt x="825329" y="2277989"/>
                      <a:pt x="814874" y="2268691"/>
                      <a:pt x="805217" y="2256042"/>
                    </a:cubicBezTo>
                    <a:cubicBezTo>
                      <a:pt x="784308" y="2228787"/>
                      <a:pt x="758649" y="2205962"/>
                      <a:pt x="733830" y="2182459"/>
                    </a:cubicBezTo>
                    <a:cubicBezTo>
                      <a:pt x="722616" y="2171845"/>
                      <a:pt x="707812" y="2166019"/>
                      <a:pt x="694843" y="2157639"/>
                    </a:cubicBezTo>
                    <a:cubicBezTo>
                      <a:pt x="690853" y="2155045"/>
                      <a:pt x="686823" y="2152292"/>
                      <a:pt x="682513" y="2150376"/>
                    </a:cubicBezTo>
                    <a:cubicBezTo>
                      <a:pt x="649752" y="2135932"/>
                      <a:pt x="643727" y="2108078"/>
                      <a:pt x="650031" y="2077752"/>
                    </a:cubicBezTo>
                    <a:cubicBezTo>
                      <a:pt x="653942" y="2058917"/>
                      <a:pt x="661763" y="2040242"/>
                      <a:pt x="685785" y="2033857"/>
                    </a:cubicBezTo>
                    <a:cubicBezTo>
                      <a:pt x="713199" y="2026555"/>
                      <a:pt x="720342" y="2013706"/>
                      <a:pt x="721339" y="1985294"/>
                    </a:cubicBezTo>
                    <a:cubicBezTo>
                      <a:pt x="721938" y="1968136"/>
                      <a:pt x="719464" y="1950618"/>
                      <a:pt x="725968" y="1934018"/>
                    </a:cubicBezTo>
                    <a:cubicBezTo>
                      <a:pt x="727724" y="1929549"/>
                      <a:pt x="725729" y="1927673"/>
                      <a:pt x="721618" y="1927514"/>
                    </a:cubicBezTo>
                    <a:cubicBezTo>
                      <a:pt x="705498" y="1926876"/>
                      <a:pt x="689337" y="1921409"/>
                      <a:pt x="673335" y="1925678"/>
                    </a:cubicBezTo>
                    <a:cubicBezTo>
                      <a:pt x="646161" y="1932901"/>
                      <a:pt x="623415" y="1919214"/>
                      <a:pt x="598914" y="1912351"/>
                    </a:cubicBezTo>
                    <a:cubicBezTo>
                      <a:pt x="573216" y="1905128"/>
                      <a:pt x="556577" y="1890683"/>
                      <a:pt x="548716" y="1864825"/>
                    </a:cubicBezTo>
                    <a:cubicBezTo>
                      <a:pt x="539299" y="1833820"/>
                      <a:pt x="513082" y="1817579"/>
                      <a:pt x="488501" y="1800341"/>
                    </a:cubicBezTo>
                    <a:cubicBezTo>
                      <a:pt x="455899" y="1777476"/>
                      <a:pt x="418230" y="1765584"/>
                      <a:pt x="381399" y="1752177"/>
                    </a:cubicBezTo>
                    <a:cubicBezTo>
                      <a:pt x="355901" y="1742879"/>
                      <a:pt x="329684" y="1735736"/>
                      <a:pt x="304665" y="1725042"/>
                    </a:cubicBezTo>
                    <a:cubicBezTo>
                      <a:pt x="299198" y="1722728"/>
                      <a:pt x="294249" y="1719814"/>
                      <a:pt x="289900" y="1715665"/>
                    </a:cubicBezTo>
                    <a:cubicBezTo>
                      <a:pt x="282159" y="1708322"/>
                      <a:pt x="273739" y="1701659"/>
                      <a:pt x="266277" y="1694077"/>
                    </a:cubicBezTo>
                    <a:cubicBezTo>
                      <a:pt x="245926" y="1673407"/>
                      <a:pt x="222463" y="1657685"/>
                      <a:pt x="196006" y="1645594"/>
                    </a:cubicBezTo>
                    <a:cubicBezTo>
                      <a:pt x="182918" y="1639608"/>
                      <a:pt x="177770" y="1624924"/>
                      <a:pt x="171585" y="1612833"/>
                    </a:cubicBezTo>
                    <a:cubicBezTo>
                      <a:pt x="169510" y="1608802"/>
                      <a:pt x="174538" y="1600862"/>
                      <a:pt x="176972" y="1594996"/>
                    </a:cubicBezTo>
                    <a:cubicBezTo>
                      <a:pt x="179127" y="1589768"/>
                      <a:pt x="178808" y="1584980"/>
                      <a:pt x="177731" y="1579513"/>
                    </a:cubicBezTo>
                    <a:cubicBezTo>
                      <a:pt x="172782" y="1553536"/>
                      <a:pt x="162128" y="1529873"/>
                      <a:pt x="149199" y="1507168"/>
                    </a:cubicBezTo>
                    <a:cubicBezTo>
                      <a:pt x="135193" y="1482587"/>
                      <a:pt x="127452" y="1455891"/>
                      <a:pt x="121586" y="1428517"/>
                    </a:cubicBezTo>
                    <a:cubicBezTo>
                      <a:pt x="118274" y="1413034"/>
                      <a:pt x="112967" y="1398150"/>
                      <a:pt x="108178" y="1383067"/>
                    </a:cubicBezTo>
                    <a:cubicBezTo>
                      <a:pt x="105505" y="1374687"/>
                      <a:pt x="99319" y="1377799"/>
                      <a:pt x="94571" y="1379076"/>
                    </a:cubicBezTo>
                    <a:cubicBezTo>
                      <a:pt x="89623" y="1380433"/>
                      <a:pt x="81602" y="1379954"/>
                      <a:pt x="83917" y="1389452"/>
                    </a:cubicBezTo>
                    <a:cubicBezTo>
                      <a:pt x="92257" y="1423609"/>
                      <a:pt x="94890" y="1459203"/>
                      <a:pt x="108857" y="1492004"/>
                    </a:cubicBezTo>
                    <a:cubicBezTo>
                      <a:pt x="112448" y="1500424"/>
                      <a:pt x="120987" y="1505372"/>
                      <a:pt x="125337" y="1515188"/>
                    </a:cubicBezTo>
                    <a:cubicBezTo>
                      <a:pt x="118074" y="1513791"/>
                      <a:pt x="113964" y="1510121"/>
                      <a:pt x="109375" y="1506489"/>
                    </a:cubicBezTo>
                    <a:cubicBezTo>
                      <a:pt x="88665" y="1490089"/>
                      <a:pt x="80086" y="1466825"/>
                      <a:pt x="72265" y="1442963"/>
                    </a:cubicBezTo>
                    <a:cubicBezTo>
                      <a:pt x="54069" y="1387456"/>
                      <a:pt x="39185" y="1330992"/>
                      <a:pt x="22146" y="1275167"/>
                    </a:cubicBezTo>
                    <a:cubicBezTo>
                      <a:pt x="19472" y="1266468"/>
                      <a:pt x="21587" y="1257530"/>
                      <a:pt x="22465" y="1248831"/>
                    </a:cubicBezTo>
                    <a:cubicBezTo>
                      <a:pt x="26894" y="1205695"/>
                      <a:pt x="29528" y="1162399"/>
                      <a:pt x="37908" y="1119662"/>
                    </a:cubicBezTo>
                    <a:cubicBezTo>
                      <a:pt x="43255" y="1092487"/>
                      <a:pt x="56264" y="1068625"/>
                      <a:pt x="68195" y="1044404"/>
                    </a:cubicBezTo>
                    <a:cubicBezTo>
                      <a:pt x="79887" y="1020661"/>
                      <a:pt x="94771" y="998634"/>
                      <a:pt x="113166" y="979241"/>
                    </a:cubicBezTo>
                    <a:cubicBezTo>
                      <a:pt x="117037" y="975131"/>
                      <a:pt x="117755" y="971140"/>
                      <a:pt x="116438" y="965354"/>
                    </a:cubicBezTo>
                    <a:cubicBezTo>
                      <a:pt x="105305" y="915435"/>
                      <a:pt x="109495" y="866273"/>
                      <a:pt x="124938" y="817830"/>
                    </a:cubicBezTo>
                    <a:cubicBezTo>
                      <a:pt x="134834" y="786825"/>
                      <a:pt x="144132" y="755421"/>
                      <a:pt x="148561" y="723299"/>
                    </a:cubicBezTo>
                    <a:cubicBezTo>
                      <a:pt x="151993" y="698279"/>
                      <a:pt x="148401" y="672900"/>
                      <a:pt x="138106" y="648878"/>
                    </a:cubicBezTo>
                    <a:cubicBezTo>
                      <a:pt x="133836" y="638902"/>
                      <a:pt x="128290" y="632358"/>
                      <a:pt x="118833" y="626652"/>
                    </a:cubicBezTo>
                    <a:cubicBezTo>
                      <a:pt x="88985" y="608535"/>
                      <a:pt x="54667" y="601353"/>
                      <a:pt x="23582" y="586389"/>
                    </a:cubicBezTo>
                    <a:cubicBezTo>
                      <a:pt x="12888" y="581241"/>
                      <a:pt x="6184" y="575056"/>
                      <a:pt x="5107" y="563284"/>
                    </a:cubicBezTo>
                    <a:cubicBezTo>
                      <a:pt x="5586" y="562726"/>
                      <a:pt x="6065" y="562207"/>
                      <a:pt x="6504" y="561648"/>
                    </a:cubicBezTo>
                    <a:cubicBezTo>
                      <a:pt x="16719" y="571225"/>
                      <a:pt x="28530" y="576772"/>
                      <a:pt x="42696" y="577929"/>
                    </a:cubicBezTo>
                    <a:cubicBezTo>
                      <a:pt x="48642" y="578408"/>
                      <a:pt x="52034" y="578248"/>
                      <a:pt x="54069" y="571465"/>
                    </a:cubicBezTo>
                    <a:cubicBezTo>
                      <a:pt x="57580" y="559534"/>
                      <a:pt x="61171" y="547483"/>
                      <a:pt x="67077" y="536389"/>
                    </a:cubicBezTo>
                    <a:cubicBezTo>
                      <a:pt x="72504" y="526174"/>
                      <a:pt x="76535" y="515719"/>
                      <a:pt x="87189" y="508297"/>
                    </a:cubicBezTo>
                    <a:cubicBezTo>
                      <a:pt x="99280" y="499877"/>
                      <a:pt x="110333" y="499199"/>
                      <a:pt x="124100" y="501952"/>
                    </a:cubicBezTo>
                    <a:cubicBezTo>
                      <a:pt x="151673" y="507459"/>
                      <a:pt x="146646" y="512926"/>
                      <a:pt x="161051" y="482878"/>
                    </a:cubicBezTo>
                    <a:cubicBezTo>
                      <a:pt x="161210" y="482559"/>
                      <a:pt x="161410" y="482240"/>
                      <a:pt x="161530" y="481881"/>
                    </a:cubicBezTo>
                    <a:cubicBezTo>
                      <a:pt x="168513" y="464443"/>
                      <a:pt x="175695" y="460253"/>
                      <a:pt x="194730" y="464961"/>
                    </a:cubicBezTo>
                    <a:cubicBezTo>
                      <a:pt x="204985" y="467516"/>
                      <a:pt x="212966" y="465480"/>
                      <a:pt x="222702" y="461410"/>
                    </a:cubicBezTo>
                    <a:cubicBezTo>
                      <a:pt x="232479" y="457360"/>
                      <a:pt x="242484" y="455614"/>
                      <a:pt x="252470" y="456128"/>
                    </a:cubicBezTo>
                    <a:close/>
                    <a:moveTo>
                      <a:pt x="804500" y="439343"/>
                    </a:moveTo>
                    <a:cubicBezTo>
                      <a:pt x="804859" y="439263"/>
                      <a:pt x="805218" y="439383"/>
                      <a:pt x="805617" y="439343"/>
                    </a:cubicBezTo>
                    <a:cubicBezTo>
                      <a:pt x="836103" y="436190"/>
                      <a:pt x="863637" y="442615"/>
                      <a:pt x="887420" y="463045"/>
                    </a:cubicBezTo>
                    <a:cubicBezTo>
                      <a:pt x="896198" y="470587"/>
                      <a:pt x="907371" y="474498"/>
                      <a:pt x="918505" y="476493"/>
                    </a:cubicBezTo>
                    <a:cubicBezTo>
                      <a:pt x="953461" y="482758"/>
                      <a:pt x="979398" y="504466"/>
                      <a:pt x="1005575" y="525814"/>
                    </a:cubicBezTo>
                    <a:cubicBezTo>
                      <a:pt x="1012957" y="531839"/>
                      <a:pt x="1018583" y="540139"/>
                      <a:pt x="1026285" y="545606"/>
                    </a:cubicBezTo>
                    <a:cubicBezTo>
                      <a:pt x="1043842" y="558016"/>
                      <a:pt x="1049070" y="574457"/>
                      <a:pt x="1046755" y="595087"/>
                    </a:cubicBezTo>
                    <a:cubicBezTo>
                      <a:pt x="1045957" y="602070"/>
                      <a:pt x="1045279" y="607936"/>
                      <a:pt x="1039293" y="612166"/>
                    </a:cubicBezTo>
                    <a:cubicBezTo>
                      <a:pt x="1023093" y="623538"/>
                      <a:pt x="1016868" y="638343"/>
                      <a:pt x="1016868" y="658773"/>
                    </a:cubicBezTo>
                    <a:cubicBezTo>
                      <a:pt x="1016868" y="688821"/>
                      <a:pt x="1015710" y="719068"/>
                      <a:pt x="1011161" y="748995"/>
                    </a:cubicBezTo>
                    <a:cubicBezTo>
                      <a:pt x="1009884" y="757495"/>
                      <a:pt x="1024848" y="780639"/>
                      <a:pt x="1033826" y="784270"/>
                    </a:cubicBezTo>
                    <a:cubicBezTo>
                      <a:pt x="1045359" y="788939"/>
                      <a:pt x="1057090" y="793129"/>
                      <a:pt x="1071177" y="798436"/>
                    </a:cubicBezTo>
                    <a:cubicBezTo>
                      <a:pt x="1056093" y="803703"/>
                      <a:pt x="1043084" y="808372"/>
                      <a:pt x="1029956" y="812761"/>
                    </a:cubicBezTo>
                    <a:cubicBezTo>
                      <a:pt x="1021257" y="815675"/>
                      <a:pt x="1011800" y="817031"/>
                      <a:pt x="1003779" y="821181"/>
                    </a:cubicBezTo>
                    <a:cubicBezTo>
                      <a:pt x="989493" y="828563"/>
                      <a:pt x="977922" y="823855"/>
                      <a:pt x="966270" y="815874"/>
                    </a:cubicBezTo>
                    <a:cubicBezTo>
                      <a:pt x="959286" y="811126"/>
                      <a:pt x="952383" y="806097"/>
                      <a:pt x="944881" y="802267"/>
                    </a:cubicBezTo>
                    <a:cubicBezTo>
                      <a:pt x="932271" y="795882"/>
                      <a:pt x="923852" y="787104"/>
                      <a:pt x="922695" y="772259"/>
                    </a:cubicBezTo>
                    <a:cubicBezTo>
                      <a:pt x="921936" y="762523"/>
                      <a:pt x="912559" y="760967"/>
                      <a:pt x="906015" y="758293"/>
                    </a:cubicBezTo>
                    <a:cubicBezTo>
                      <a:pt x="895560" y="754023"/>
                      <a:pt x="892088" y="746960"/>
                      <a:pt x="891171" y="736426"/>
                    </a:cubicBezTo>
                    <a:cubicBezTo>
                      <a:pt x="889694" y="719986"/>
                      <a:pt x="886821" y="703665"/>
                      <a:pt x="884786" y="687225"/>
                    </a:cubicBezTo>
                    <a:cubicBezTo>
                      <a:pt x="884187" y="682436"/>
                      <a:pt x="881474" y="679324"/>
                      <a:pt x="878241" y="676171"/>
                    </a:cubicBezTo>
                    <a:cubicBezTo>
                      <a:pt x="853581" y="651790"/>
                      <a:pt x="826607" y="630202"/>
                      <a:pt x="798833" y="609612"/>
                    </a:cubicBezTo>
                    <a:cubicBezTo>
                      <a:pt x="795920" y="607417"/>
                      <a:pt x="792768" y="605063"/>
                      <a:pt x="789336" y="604105"/>
                    </a:cubicBezTo>
                    <a:cubicBezTo>
                      <a:pt x="766192" y="597561"/>
                      <a:pt x="751108" y="580163"/>
                      <a:pt x="735147" y="564042"/>
                    </a:cubicBezTo>
                    <a:cubicBezTo>
                      <a:pt x="726926" y="555702"/>
                      <a:pt x="728123" y="543611"/>
                      <a:pt x="723694" y="533715"/>
                    </a:cubicBezTo>
                    <a:cubicBezTo>
                      <a:pt x="722497" y="531081"/>
                      <a:pt x="722058" y="528089"/>
                      <a:pt x="721300" y="525255"/>
                    </a:cubicBezTo>
                    <a:cubicBezTo>
                      <a:pt x="720103" y="520786"/>
                      <a:pt x="717389" y="519549"/>
                      <a:pt x="714357" y="523220"/>
                    </a:cubicBezTo>
                    <a:cubicBezTo>
                      <a:pt x="707413" y="531600"/>
                      <a:pt x="698515" y="538583"/>
                      <a:pt x="695363" y="549836"/>
                    </a:cubicBezTo>
                    <a:cubicBezTo>
                      <a:pt x="690933" y="565239"/>
                      <a:pt x="686105" y="580602"/>
                      <a:pt x="681316" y="596603"/>
                    </a:cubicBezTo>
                    <a:cubicBezTo>
                      <a:pt x="662522" y="586268"/>
                      <a:pt x="644166" y="576572"/>
                      <a:pt x="633552" y="556859"/>
                    </a:cubicBezTo>
                    <a:cubicBezTo>
                      <a:pt x="630599" y="551392"/>
                      <a:pt x="629402" y="547322"/>
                      <a:pt x="632474" y="541776"/>
                    </a:cubicBezTo>
                    <a:cubicBezTo>
                      <a:pt x="634949" y="537306"/>
                      <a:pt x="636305" y="532239"/>
                      <a:pt x="638420" y="527570"/>
                    </a:cubicBezTo>
                    <a:cubicBezTo>
                      <a:pt x="644206" y="514841"/>
                      <a:pt x="650710" y="502391"/>
                      <a:pt x="642490" y="488065"/>
                    </a:cubicBezTo>
                    <a:cubicBezTo>
                      <a:pt x="640854" y="485232"/>
                      <a:pt x="640016" y="480843"/>
                      <a:pt x="645084" y="478887"/>
                    </a:cubicBezTo>
                    <a:cubicBezTo>
                      <a:pt x="662322" y="472183"/>
                      <a:pt x="678204" y="461569"/>
                      <a:pt x="698315" y="463804"/>
                    </a:cubicBezTo>
                    <a:cubicBezTo>
                      <a:pt x="705737" y="464642"/>
                      <a:pt x="709369" y="466158"/>
                      <a:pt x="708850" y="473740"/>
                    </a:cubicBezTo>
                    <a:cubicBezTo>
                      <a:pt x="708331" y="481282"/>
                      <a:pt x="711962" y="482558"/>
                      <a:pt x="718946" y="482439"/>
                    </a:cubicBezTo>
                    <a:cubicBezTo>
                      <a:pt x="730877" y="482239"/>
                      <a:pt x="740254" y="478927"/>
                      <a:pt x="746719" y="468273"/>
                    </a:cubicBezTo>
                    <a:cubicBezTo>
                      <a:pt x="759847" y="446645"/>
                      <a:pt x="783151" y="444889"/>
                      <a:pt x="804500" y="439343"/>
                    </a:cubicBezTo>
                    <a:close/>
                    <a:moveTo>
                      <a:pt x="691048" y="24"/>
                    </a:moveTo>
                    <a:cubicBezTo>
                      <a:pt x="733839" y="313"/>
                      <a:pt x="776566" y="3176"/>
                      <a:pt x="819144" y="8264"/>
                    </a:cubicBezTo>
                    <a:cubicBezTo>
                      <a:pt x="896677" y="17522"/>
                      <a:pt x="973252" y="32725"/>
                      <a:pt x="1048231" y="56667"/>
                    </a:cubicBezTo>
                    <a:cubicBezTo>
                      <a:pt x="1100944" y="73506"/>
                      <a:pt x="1152340" y="92979"/>
                      <a:pt x="1201861" y="116682"/>
                    </a:cubicBezTo>
                    <a:cubicBezTo>
                      <a:pt x="1255492" y="142380"/>
                      <a:pt x="1307327" y="171710"/>
                      <a:pt x="1357126" y="204750"/>
                    </a:cubicBezTo>
                    <a:cubicBezTo>
                      <a:pt x="1436415" y="257423"/>
                      <a:pt x="1507564" y="319114"/>
                      <a:pt x="1571769" y="389065"/>
                    </a:cubicBezTo>
                    <a:cubicBezTo>
                      <a:pt x="1578712" y="396607"/>
                      <a:pt x="1577994" y="406703"/>
                      <a:pt x="1582542" y="415082"/>
                    </a:cubicBezTo>
                    <a:cubicBezTo>
                      <a:pt x="1593117" y="434516"/>
                      <a:pt x="1594714" y="455465"/>
                      <a:pt x="1593955" y="477731"/>
                    </a:cubicBezTo>
                    <a:cubicBezTo>
                      <a:pt x="1593197" y="499798"/>
                      <a:pt x="1599342" y="521067"/>
                      <a:pt x="1623683" y="531442"/>
                    </a:cubicBezTo>
                    <a:cubicBezTo>
                      <a:pt x="1634298" y="535951"/>
                      <a:pt x="1637809" y="548481"/>
                      <a:pt x="1633939" y="558696"/>
                    </a:cubicBezTo>
                    <a:cubicBezTo>
                      <a:pt x="1633061" y="561090"/>
                      <a:pt x="1631265" y="562207"/>
                      <a:pt x="1629151" y="562806"/>
                    </a:cubicBezTo>
                    <a:cubicBezTo>
                      <a:pt x="1617938" y="565879"/>
                      <a:pt x="1607483" y="571465"/>
                      <a:pt x="1594953" y="569270"/>
                    </a:cubicBezTo>
                    <a:cubicBezTo>
                      <a:pt x="1583221" y="567195"/>
                      <a:pt x="1573963" y="575256"/>
                      <a:pt x="1564706" y="580643"/>
                    </a:cubicBezTo>
                    <a:cubicBezTo>
                      <a:pt x="1558840" y="584075"/>
                      <a:pt x="1565344" y="586469"/>
                      <a:pt x="1568098" y="587706"/>
                    </a:cubicBezTo>
                    <a:cubicBezTo>
                      <a:pt x="1580109" y="593173"/>
                      <a:pt x="1592399" y="598121"/>
                      <a:pt x="1604370" y="603707"/>
                    </a:cubicBezTo>
                    <a:cubicBezTo>
                      <a:pt x="1607722" y="605264"/>
                      <a:pt x="1614146" y="605543"/>
                      <a:pt x="1610954" y="612486"/>
                    </a:cubicBezTo>
                    <a:cubicBezTo>
                      <a:pt x="1608560" y="617674"/>
                      <a:pt x="1609597" y="625255"/>
                      <a:pt x="1600021" y="624816"/>
                    </a:cubicBezTo>
                    <a:cubicBezTo>
                      <a:pt x="1589007" y="624298"/>
                      <a:pt x="1577954" y="625096"/>
                      <a:pt x="1566900" y="625176"/>
                    </a:cubicBezTo>
                    <a:cubicBezTo>
                      <a:pt x="1561314" y="625215"/>
                      <a:pt x="1559039" y="626532"/>
                      <a:pt x="1560675" y="633037"/>
                    </a:cubicBezTo>
                    <a:cubicBezTo>
                      <a:pt x="1563549" y="644728"/>
                      <a:pt x="1564746" y="656779"/>
                      <a:pt x="1569574" y="668112"/>
                    </a:cubicBezTo>
                    <a:cubicBezTo>
                      <a:pt x="1573564" y="677449"/>
                      <a:pt x="1578353" y="686907"/>
                      <a:pt x="1576836" y="697721"/>
                    </a:cubicBezTo>
                    <a:cubicBezTo>
                      <a:pt x="1574163" y="717074"/>
                      <a:pt x="1581066" y="733434"/>
                      <a:pt x="1592000" y="748917"/>
                    </a:cubicBezTo>
                    <a:cubicBezTo>
                      <a:pt x="1597706" y="756977"/>
                      <a:pt x="1602814" y="765676"/>
                      <a:pt x="1606725" y="774735"/>
                    </a:cubicBezTo>
                    <a:cubicBezTo>
                      <a:pt x="1612271" y="787544"/>
                      <a:pt x="1619573" y="798637"/>
                      <a:pt x="1631185" y="806498"/>
                    </a:cubicBezTo>
                    <a:cubicBezTo>
                      <a:pt x="1637490" y="810768"/>
                      <a:pt x="1639166" y="816633"/>
                      <a:pt x="1635056" y="822579"/>
                    </a:cubicBezTo>
                    <a:cubicBezTo>
                      <a:pt x="1626118" y="835508"/>
                      <a:pt x="1623365" y="850711"/>
                      <a:pt x="1621369" y="865236"/>
                    </a:cubicBezTo>
                    <a:cubicBezTo>
                      <a:pt x="1618855" y="883552"/>
                      <a:pt x="1605168" y="890335"/>
                      <a:pt x="1593477" y="899872"/>
                    </a:cubicBezTo>
                    <a:cubicBezTo>
                      <a:pt x="1590763" y="902067"/>
                      <a:pt x="1588568" y="900312"/>
                      <a:pt x="1586493" y="899035"/>
                    </a:cubicBezTo>
                    <a:cubicBezTo>
                      <a:pt x="1575520" y="892331"/>
                      <a:pt x="1564626" y="885427"/>
                      <a:pt x="1553652" y="878724"/>
                    </a:cubicBezTo>
                    <a:cubicBezTo>
                      <a:pt x="1550221" y="876648"/>
                      <a:pt x="1547707" y="873895"/>
                      <a:pt x="1548226" y="869865"/>
                    </a:cubicBezTo>
                    <a:cubicBezTo>
                      <a:pt x="1550500" y="853105"/>
                      <a:pt x="1540205" y="843688"/>
                      <a:pt x="1528713" y="834391"/>
                    </a:cubicBezTo>
                    <a:cubicBezTo>
                      <a:pt x="1517300" y="825212"/>
                      <a:pt x="1515465" y="798677"/>
                      <a:pt x="1527037" y="789778"/>
                    </a:cubicBezTo>
                    <a:cubicBezTo>
                      <a:pt x="1544914" y="776051"/>
                      <a:pt x="1542439" y="758454"/>
                      <a:pt x="1540604" y="740138"/>
                    </a:cubicBezTo>
                    <a:cubicBezTo>
                      <a:pt x="1540085" y="735190"/>
                      <a:pt x="1537292" y="732995"/>
                      <a:pt x="1532942" y="732277"/>
                    </a:cubicBezTo>
                    <a:cubicBezTo>
                      <a:pt x="1515624" y="729524"/>
                      <a:pt x="1499383" y="721344"/>
                      <a:pt x="1481187" y="722900"/>
                    </a:cubicBezTo>
                    <a:cubicBezTo>
                      <a:pt x="1474443" y="723498"/>
                      <a:pt x="1463709" y="708854"/>
                      <a:pt x="1463669" y="699317"/>
                    </a:cubicBezTo>
                    <a:cubicBezTo>
                      <a:pt x="1463589" y="689780"/>
                      <a:pt x="1463589" y="680083"/>
                      <a:pt x="1465066" y="670666"/>
                    </a:cubicBezTo>
                    <a:cubicBezTo>
                      <a:pt x="1467500" y="655103"/>
                      <a:pt x="1465665" y="640898"/>
                      <a:pt x="1456487" y="627689"/>
                    </a:cubicBezTo>
                    <a:cubicBezTo>
                      <a:pt x="1452297" y="621704"/>
                      <a:pt x="1448666" y="615120"/>
                      <a:pt x="1445912" y="608376"/>
                    </a:cubicBezTo>
                    <a:cubicBezTo>
                      <a:pt x="1439967" y="593811"/>
                      <a:pt x="1430470" y="582798"/>
                      <a:pt x="1416463" y="575655"/>
                    </a:cubicBezTo>
                    <a:cubicBezTo>
                      <a:pt x="1407844" y="571266"/>
                      <a:pt x="1403734" y="564562"/>
                      <a:pt x="1400901" y="554745"/>
                    </a:cubicBezTo>
                    <a:cubicBezTo>
                      <a:pt x="1394836" y="533756"/>
                      <a:pt x="1391763" y="512368"/>
                      <a:pt x="1389089" y="490899"/>
                    </a:cubicBezTo>
                    <a:cubicBezTo>
                      <a:pt x="1388172" y="483637"/>
                      <a:pt x="1385897" y="477532"/>
                      <a:pt x="1381827" y="471666"/>
                    </a:cubicBezTo>
                    <a:cubicBezTo>
                      <a:pt x="1372170" y="457779"/>
                      <a:pt x="1362952" y="443574"/>
                      <a:pt x="1353136" y="429807"/>
                    </a:cubicBezTo>
                    <a:cubicBezTo>
                      <a:pt x="1345235" y="418754"/>
                      <a:pt x="1345275" y="405466"/>
                      <a:pt x="1342282" y="393175"/>
                    </a:cubicBezTo>
                    <a:cubicBezTo>
                      <a:pt x="1340048" y="383997"/>
                      <a:pt x="1336416" y="378610"/>
                      <a:pt x="1326879" y="375897"/>
                    </a:cubicBezTo>
                    <a:cubicBezTo>
                      <a:pt x="1303296" y="369193"/>
                      <a:pt x="1282706" y="355945"/>
                      <a:pt x="1262315" y="342897"/>
                    </a:cubicBezTo>
                    <a:cubicBezTo>
                      <a:pt x="1251980" y="336273"/>
                      <a:pt x="1248947" y="343934"/>
                      <a:pt x="1243600" y="348922"/>
                    </a:cubicBezTo>
                    <a:cubicBezTo>
                      <a:pt x="1236537" y="355506"/>
                      <a:pt x="1243560" y="359178"/>
                      <a:pt x="1247032" y="362010"/>
                    </a:cubicBezTo>
                    <a:cubicBezTo>
                      <a:pt x="1256210" y="369512"/>
                      <a:pt x="1254135" y="374859"/>
                      <a:pt x="1245196" y="380007"/>
                    </a:cubicBezTo>
                    <a:cubicBezTo>
                      <a:pt x="1244877" y="380207"/>
                      <a:pt x="1244598" y="380446"/>
                      <a:pt x="1244359" y="380725"/>
                    </a:cubicBezTo>
                    <a:cubicBezTo>
                      <a:pt x="1239729" y="385274"/>
                      <a:pt x="1229554" y="387948"/>
                      <a:pt x="1230672" y="393375"/>
                    </a:cubicBezTo>
                    <a:cubicBezTo>
                      <a:pt x="1231988" y="399680"/>
                      <a:pt x="1242244" y="399201"/>
                      <a:pt x="1248668" y="400917"/>
                    </a:cubicBezTo>
                    <a:cubicBezTo>
                      <a:pt x="1254215" y="402353"/>
                      <a:pt x="1258724" y="404867"/>
                      <a:pt x="1263433" y="407780"/>
                    </a:cubicBezTo>
                    <a:cubicBezTo>
                      <a:pt x="1293041" y="426216"/>
                      <a:pt x="1311716" y="458737"/>
                      <a:pt x="1347949" y="469990"/>
                    </a:cubicBezTo>
                    <a:cubicBezTo>
                      <a:pt x="1340806" y="476694"/>
                      <a:pt x="1333863" y="478569"/>
                      <a:pt x="1327598" y="480844"/>
                    </a:cubicBezTo>
                    <a:cubicBezTo>
                      <a:pt x="1318101" y="484236"/>
                      <a:pt x="1311716" y="489982"/>
                      <a:pt x="1309003" y="499439"/>
                    </a:cubicBezTo>
                    <a:cubicBezTo>
                      <a:pt x="1306529" y="508058"/>
                      <a:pt x="1301660" y="508736"/>
                      <a:pt x="1293400" y="507739"/>
                    </a:cubicBezTo>
                    <a:cubicBezTo>
                      <a:pt x="1272531" y="505305"/>
                      <a:pt x="1255651" y="494012"/>
                      <a:pt x="1237654" y="485113"/>
                    </a:cubicBezTo>
                    <a:cubicBezTo>
                      <a:pt x="1234143" y="483358"/>
                      <a:pt x="1232068" y="480245"/>
                      <a:pt x="1230392" y="477013"/>
                    </a:cubicBezTo>
                    <a:cubicBezTo>
                      <a:pt x="1197152" y="413686"/>
                      <a:pt x="1184463" y="418155"/>
                      <a:pt x="1131670" y="389864"/>
                    </a:cubicBezTo>
                    <a:cubicBezTo>
                      <a:pt x="1118063" y="382561"/>
                      <a:pt x="1104017" y="376136"/>
                      <a:pt x="1090410" y="368874"/>
                    </a:cubicBezTo>
                    <a:cubicBezTo>
                      <a:pt x="1078757" y="362649"/>
                      <a:pt x="1075207" y="349281"/>
                      <a:pt x="1066547" y="340462"/>
                    </a:cubicBezTo>
                    <a:cubicBezTo>
                      <a:pt x="1058048" y="331843"/>
                      <a:pt x="1061440" y="328252"/>
                      <a:pt x="1070019" y="322147"/>
                    </a:cubicBezTo>
                    <a:cubicBezTo>
                      <a:pt x="1089173" y="308460"/>
                      <a:pt x="1111878" y="309537"/>
                      <a:pt x="1132907" y="303911"/>
                    </a:cubicBezTo>
                    <a:cubicBezTo>
                      <a:pt x="1138015" y="302554"/>
                      <a:pt x="1146914" y="306185"/>
                      <a:pt x="1147512" y="296528"/>
                    </a:cubicBezTo>
                    <a:cubicBezTo>
                      <a:pt x="1148190" y="285675"/>
                      <a:pt x="1140449" y="271589"/>
                      <a:pt x="1133506" y="269394"/>
                    </a:cubicBezTo>
                    <a:cubicBezTo>
                      <a:pt x="1129316" y="268037"/>
                      <a:pt x="1125046" y="266880"/>
                      <a:pt x="1120936" y="265284"/>
                    </a:cubicBezTo>
                    <a:cubicBezTo>
                      <a:pt x="1116307" y="263528"/>
                      <a:pt x="1112556" y="264446"/>
                      <a:pt x="1111160" y="269155"/>
                    </a:cubicBezTo>
                    <a:cubicBezTo>
                      <a:pt x="1108765" y="277295"/>
                      <a:pt x="1103019" y="278612"/>
                      <a:pt x="1095837" y="277973"/>
                    </a:cubicBezTo>
                    <a:cubicBezTo>
                      <a:pt x="1094759" y="277893"/>
                      <a:pt x="1093642" y="278013"/>
                      <a:pt x="1092525" y="278013"/>
                    </a:cubicBezTo>
                    <a:cubicBezTo>
                      <a:pt x="1086300" y="277973"/>
                      <a:pt x="1078039" y="280367"/>
                      <a:pt x="1074368" y="277295"/>
                    </a:cubicBezTo>
                    <a:cubicBezTo>
                      <a:pt x="1069500" y="273225"/>
                      <a:pt x="1075645" y="266122"/>
                      <a:pt x="1076883" y="260296"/>
                    </a:cubicBezTo>
                    <a:cubicBezTo>
                      <a:pt x="1077880" y="255388"/>
                      <a:pt x="1076324" y="252355"/>
                      <a:pt x="1071615" y="251118"/>
                    </a:cubicBezTo>
                    <a:cubicBezTo>
                      <a:pt x="1056132" y="247088"/>
                      <a:pt x="1045358" y="237431"/>
                      <a:pt x="1037657" y="223664"/>
                    </a:cubicBezTo>
                    <a:cubicBezTo>
                      <a:pt x="1033866" y="216881"/>
                      <a:pt x="1026564" y="214087"/>
                      <a:pt x="1020418" y="210257"/>
                    </a:cubicBezTo>
                    <a:cubicBezTo>
                      <a:pt x="988456" y="190544"/>
                      <a:pt x="957650" y="169156"/>
                      <a:pt x="926685" y="147967"/>
                    </a:cubicBezTo>
                    <a:cubicBezTo>
                      <a:pt x="913596" y="138988"/>
                      <a:pt x="905935" y="140146"/>
                      <a:pt x="895280" y="152596"/>
                    </a:cubicBezTo>
                    <a:cubicBezTo>
                      <a:pt x="890372" y="158342"/>
                      <a:pt x="886382" y="164287"/>
                      <a:pt x="878202" y="167280"/>
                    </a:cubicBezTo>
                    <a:cubicBezTo>
                      <a:pt x="864914" y="172188"/>
                      <a:pt x="853820" y="172947"/>
                      <a:pt x="839734" y="167121"/>
                    </a:cubicBezTo>
                    <a:cubicBezTo>
                      <a:pt x="824970" y="161055"/>
                      <a:pt x="808091" y="157663"/>
                      <a:pt x="791251" y="159419"/>
                    </a:cubicBezTo>
                    <a:cubicBezTo>
                      <a:pt x="782472" y="160337"/>
                      <a:pt x="773654" y="161095"/>
                      <a:pt x="764835" y="161454"/>
                    </a:cubicBezTo>
                    <a:cubicBezTo>
                      <a:pt x="758370" y="161734"/>
                      <a:pt x="752505" y="163130"/>
                      <a:pt x="747237" y="166921"/>
                    </a:cubicBezTo>
                    <a:cubicBezTo>
                      <a:pt x="727046" y="181486"/>
                      <a:pt x="703263" y="183082"/>
                      <a:pt x="679960" y="183242"/>
                    </a:cubicBezTo>
                    <a:cubicBezTo>
                      <a:pt x="660646" y="183361"/>
                      <a:pt x="641452" y="179092"/>
                      <a:pt x="622817" y="172508"/>
                    </a:cubicBezTo>
                    <a:cubicBezTo>
                      <a:pt x="613200" y="169116"/>
                      <a:pt x="607414" y="164567"/>
                      <a:pt x="607295" y="154630"/>
                    </a:cubicBezTo>
                    <a:cubicBezTo>
                      <a:pt x="607175" y="145094"/>
                      <a:pt x="601987" y="142979"/>
                      <a:pt x="593807" y="143218"/>
                    </a:cubicBezTo>
                    <a:cubicBezTo>
                      <a:pt x="588300" y="143378"/>
                      <a:pt x="582754" y="142939"/>
                      <a:pt x="577287" y="142181"/>
                    </a:cubicBezTo>
                    <a:cubicBezTo>
                      <a:pt x="563001" y="140146"/>
                      <a:pt x="550312" y="142181"/>
                      <a:pt x="541174" y="154750"/>
                    </a:cubicBezTo>
                    <a:cubicBezTo>
                      <a:pt x="538540" y="158382"/>
                      <a:pt x="534670" y="158821"/>
                      <a:pt x="530440" y="159140"/>
                    </a:cubicBezTo>
                    <a:cubicBezTo>
                      <a:pt x="503665" y="161015"/>
                      <a:pt x="476929" y="163170"/>
                      <a:pt x="450912" y="170512"/>
                    </a:cubicBezTo>
                    <a:cubicBezTo>
                      <a:pt x="444367" y="172348"/>
                      <a:pt x="441015" y="174184"/>
                      <a:pt x="441175" y="181925"/>
                    </a:cubicBezTo>
                    <a:cubicBezTo>
                      <a:pt x="441574" y="201318"/>
                      <a:pt x="432596" y="210775"/>
                      <a:pt x="412524" y="213409"/>
                    </a:cubicBezTo>
                    <a:cubicBezTo>
                      <a:pt x="401232" y="214885"/>
                      <a:pt x="389899" y="216122"/>
                      <a:pt x="378527" y="217240"/>
                    </a:cubicBezTo>
                    <a:cubicBezTo>
                      <a:pt x="374017" y="217679"/>
                      <a:pt x="370027" y="219035"/>
                      <a:pt x="366316" y="221709"/>
                    </a:cubicBezTo>
                    <a:cubicBezTo>
                      <a:pt x="350993" y="232643"/>
                      <a:pt x="350634" y="232682"/>
                      <a:pt x="355422" y="250719"/>
                    </a:cubicBezTo>
                    <a:cubicBezTo>
                      <a:pt x="356859" y="256066"/>
                      <a:pt x="355502" y="258181"/>
                      <a:pt x="351432" y="261293"/>
                    </a:cubicBezTo>
                    <a:cubicBezTo>
                      <a:pt x="340778" y="269354"/>
                      <a:pt x="328287" y="269873"/>
                      <a:pt x="315997" y="271509"/>
                    </a:cubicBezTo>
                    <a:cubicBezTo>
                      <a:pt x="310531" y="272227"/>
                      <a:pt x="305063" y="272866"/>
                      <a:pt x="299637" y="273743"/>
                    </a:cubicBezTo>
                    <a:cubicBezTo>
                      <a:pt x="276772" y="277454"/>
                      <a:pt x="275654" y="277415"/>
                      <a:pt x="274378" y="300678"/>
                    </a:cubicBezTo>
                    <a:cubicBezTo>
                      <a:pt x="273500" y="316760"/>
                      <a:pt x="269190" y="327613"/>
                      <a:pt x="254705" y="337270"/>
                    </a:cubicBezTo>
                    <a:cubicBezTo>
                      <a:pt x="240020" y="347047"/>
                      <a:pt x="228927" y="362290"/>
                      <a:pt x="216517" y="375338"/>
                    </a:cubicBezTo>
                    <a:cubicBezTo>
                      <a:pt x="207379" y="384955"/>
                      <a:pt x="197364" y="393574"/>
                      <a:pt x="187786" y="402752"/>
                    </a:cubicBezTo>
                    <a:cubicBezTo>
                      <a:pt x="174578" y="415402"/>
                      <a:pt x="159335" y="421467"/>
                      <a:pt x="140101" y="421667"/>
                    </a:cubicBezTo>
                    <a:cubicBezTo>
                      <a:pt x="146725" y="411331"/>
                      <a:pt x="152551" y="401236"/>
                      <a:pt x="159375" y="391898"/>
                    </a:cubicBezTo>
                    <a:cubicBezTo>
                      <a:pt x="165360" y="383678"/>
                      <a:pt x="161211" y="376376"/>
                      <a:pt x="158537" y="369073"/>
                    </a:cubicBezTo>
                    <a:cubicBezTo>
                      <a:pt x="156063" y="362290"/>
                      <a:pt x="149439" y="364844"/>
                      <a:pt x="145010" y="365522"/>
                    </a:cubicBezTo>
                    <a:cubicBezTo>
                      <a:pt x="131283" y="367677"/>
                      <a:pt x="121426" y="363607"/>
                      <a:pt x="115880" y="350518"/>
                    </a:cubicBezTo>
                    <a:cubicBezTo>
                      <a:pt x="115601" y="349840"/>
                      <a:pt x="115042" y="349321"/>
                      <a:pt x="114643" y="348683"/>
                    </a:cubicBezTo>
                    <a:cubicBezTo>
                      <a:pt x="95728" y="321428"/>
                      <a:pt x="95409" y="321109"/>
                      <a:pt x="119232" y="298125"/>
                    </a:cubicBezTo>
                    <a:cubicBezTo>
                      <a:pt x="130963" y="286832"/>
                      <a:pt x="142615" y="274342"/>
                      <a:pt x="161091" y="274462"/>
                    </a:cubicBezTo>
                    <a:cubicBezTo>
                      <a:pt x="162448" y="274462"/>
                      <a:pt x="164603" y="273903"/>
                      <a:pt x="165042" y="272986"/>
                    </a:cubicBezTo>
                    <a:cubicBezTo>
                      <a:pt x="172504" y="256864"/>
                      <a:pt x="188305" y="244135"/>
                      <a:pt x="183876" y="223185"/>
                    </a:cubicBezTo>
                    <a:cubicBezTo>
                      <a:pt x="178648" y="198605"/>
                      <a:pt x="179128" y="198645"/>
                      <a:pt x="201833" y="188190"/>
                    </a:cubicBezTo>
                    <a:cubicBezTo>
                      <a:pt x="214522" y="182364"/>
                      <a:pt x="226932" y="175939"/>
                      <a:pt x="239542" y="170034"/>
                    </a:cubicBezTo>
                    <a:cubicBezTo>
                      <a:pt x="245088" y="167440"/>
                      <a:pt x="248201" y="163888"/>
                      <a:pt x="247881" y="157304"/>
                    </a:cubicBezTo>
                    <a:cubicBezTo>
                      <a:pt x="247602" y="151798"/>
                      <a:pt x="248719" y="146251"/>
                      <a:pt x="248400" y="140784"/>
                    </a:cubicBezTo>
                    <a:cubicBezTo>
                      <a:pt x="247842" y="130808"/>
                      <a:pt x="253667" y="119515"/>
                      <a:pt x="241656" y="111734"/>
                    </a:cubicBezTo>
                    <a:cubicBezTo>
                      <a:pt x="232878" y="106108"/>
                      <a:pt x="227331" y="95613"/>
                      <a:pt x="215081" y="93379"/>
                    </a:cubicBezTo>
                    <a:cubicBezTo>
                      <a:pt x="227531" y="88869"/>
                      <a:pt x="240061" y="84480"/>
                      <a:pt x="252470" y="79771"/>
                    </a:cubicBezTo>
                    <a:cubicBezTo>
                      <a:pt x="305702" y="59460"/>
                      <a:pt x="360251" y="43379"/>
                      <a:pt x="415717" y="30450"/>
                    </a:cubicBezTo>
                    <a:cubicBezTo>
                      <a:pt x="464080" y="19158"/>
                      <a:pt x="513321" y="13212"/>
                      <a:pt x="562563" y="7226"/>
                    </a:cubicBezTo>
                    <a:cubicBezTo>
                      <a:pt x="605399" y="2019"/>
                      <a:pt x="648256" y="-266"/>
                      <a:pt x="691048" y="24"/>
                    </a:cubicBezTo>
                    <a:close/>
                  </a:path>
                </a:pathLst>
              </a:custGeom>
              <a:solidFill>
                <a:schemeClr val="accent1"/>
              </a:solidFill>
              <a:ln w="8512" cap="flat">
                <a:noFill/>
                <a:prstDash val="solid"/>
                <a:miter/>
              </a:ln>
            </p:spPr>
            <p:txBody>
              <a:bodyPr rtlCol="0" anchor="ctr"/>
              <a:lstStyle/>
              <a:p>
                <a:endParaRPr lang="en-US"/>
              </a:p>
            </p:txBody>
          </p:sp>
        </p:grpSp>
      </p:grpSp>
      <p:pic>
        <p:nvPicPr>
          <p:cNvPr id="44" name="Picture 43">
            <a:extLst>
              <a:ext uri="{FF2B5EF4-FFF2-40B4-BE49-F238E27FC236}">
                <a16:creationId xmlns:a16="http://schemas.microsoft.com/office/drawing/2014/main" id="{4896E32E-3B48-41F5-A906-9C3126CD2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7392201"/>
            <a:ext cx="8572500" cy="6858000"/>
          </a:xfrm>
          <a:prstGeom prst="rect">
            <a:avLst/>
          </a:prstGeom>
        </p:spPr>
      </p:pic>
      <p:sp>
        <p:nvSpPr>
          <p:cNvPr id="45" name="Title 1">
            <a:extLst>
              <a:ext uri="{FF2B5EF4-FFF2-40B4-BE49-F238E27FC236}">
                <a16:creationId xmlns:a16="http://schemas.microsoft.com/office/drawing/2014/main" id="{844204DC-02BE-44A6-82FB-D33C67F9668A}"/>
              </a:ext>
            </a:extLst>
          </p:cNvPr>
          <p:cNvSpPr txBox="1">
            <a:spLocks/>
          </p:cNvSpPr>
          <p:nvPr/>
        </p:nvSpPr>
        <p:spPr>
          <a:xfrm>
            <a:off x="5149569" y="5289483"/>
            <a:ext cx="6858000" cy="98298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2E3192"/>
                </a:solidFill>
                <a:latin typeface="Times New Roman" panose="02020603050405020304" pitchFamily="18" charset="0"/>
                <a:cs typeface="Times New Roman" panose="02020603050405020304" pitchFamily="18" charset="0"/>
              </a:rPr>
              <a:t>WHAT IS AIR POLLUTION?</a:t>
            </a:r>
          </a:p>
        </p:txBody>
      </p:sp>
      <p:sp>
        <p:nvSpPr>
          <p:cNvPr id="70" name="TextBox 69">
            <a:extLst>
              <a:ext uri="{FF2B5EF4-FFF2-40B4-BE49-F238E27FC236}">
                <a16:creationId xmlns:a16="http://schemas.microsoft.com/office/drawing/2014/main" id="{7174F689-3EB1-4C4B-B7A0-53F0ED11960A}"/>
              </a:ext>
            </a:extLst>
          </p:cNvPr>
          <p:cNvSpPr txBox="1"/>
          <p:nvPr/>
        </p:nvSpPr>
        <p:spPr>
          <a:xfrm>
            <a:off x="633578" y="305158"/>
            <a:ext cx="10924844" cy="3046988"/>
          </a:xfrm>
          <a:prstGeom prst="rect">
            <a:avLst/>
          </a:prstGeom>
          <a:noFill/>
        </p:spPr>
        <p:txBody>
          <a:bodyPr wrap="square">
            <a:spAutoFit/>
          </a:bodyPr>
          <a:lstStyle/>
          <a:p>
            <a:pPr marL="0" indent="0" algn="just">
              <a:buNone/>
            </a:pPr>
            <a:r>
              <a:rPr lang="en-US" sz="2400" dirty="0">
                <a:solidFill>
                  <a:srgbClr val="2E3192"/>
                </a:solidFill>
                <a:latin typeface="Times New Roman" panose="02020603050405020304" pitchFamily="18" charset="0"/>
                <a:cs typeface="Times New Roman" panose="02020603050405020304" pitchFamily="18" charset="0"/>
              </a:rPr>
              <a:t>Air pollution is the introduction of particulates, biological molecules, or other harmful materials into Earth’s atmosphere, causing diseases, death to humans, damage to other living organisms such as animals and food crops, or the natural or built environment.</a:t>
            </a:r>
          </a:p>
          <a:p>
            <a:pPr marL="0" indent="0" algn="just">
              <a:buNone/>
            </a:pPr>
            <a:r>
              <a:rPr lang="en-US" sz="2400" dirty="0">
                <a:solidFill>
                  <a:srgbClr val="2E3192"/>
                </a:solidFill>
                <a:latin typeface="Times New Roman" panose="02020603050405020304" pitchFamily="18" charset="0"/>
                <a:cs typeface="Times New Roman" panose="02020603050405020304" pitchFamily="18" charset="0"/>
              </a:rPr>
              <a:t>Air pollution can result from both human and natural actions. Natural events that pollute the air include forest fires, volcanic eruptions , wind erosion , pollen dispersal, evaporation of organic compounds and natural radioactivity. Pollution from natural occurrences are very not often</a:t>
            </a:r>
          </a:p>
          <a:p>
            <a:pPr marL="0" indent="0" algn="just">
              <a:buNone/>
            </a:pPr>
            <a:endParaRPr lang="en-US" sz="2400" dirty="0">
              <a:solidFill>
                <a:srgbClr val="2E3192"/>
              </a:solidFill>
              <a:latin typeface="Times New Roman" panose="02020603050405020304" pitchFamily="18" charset="0"/>
              <a:cs typeface="Times New Roman" panose="02020603050405020304" pitchFamily="18" charset="0"/>
            </a:endParaRPr>
          </a:p>
        </p:txBody>
      </p:sp>
      <p:pic>
        <p:nvPicPr>
          <p:cNvPr id="71" name="Picture 3">
            <a:extLst>
              <a:ext uri="{FF2B5EF4-FFF2-40B4-BE49-F238E27FC236}">
                <a16:creationId xmlns:a16="http://schemas.microsoft.com/office/drawing/2014/main" id="{CCAA7245-2FAB-49ED-9DB7-66578ED431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6021" y="2930118"/>
            <a:ext cx="6754488" cy="211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64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57E1841-BFE9-4CBC-8366-F2E6CE51E24E}"/>
              </a:ext>
            </a:extLst>
          </p:cNvPr>
          <p:cNvSpPr txBox="1"/>
          <p:nvPr/>
        </p:nvSpPr>
        <p:spPr>
          <a:xfrm>
            <a:off x="3550987" y="1601226"/>
            <a:ext cx="3433328"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AWESOME</a:t>
            </a:r>
          </a:p>
        </p:txBody>
      </p:sp>
      <p:sp>
        <p:nvSpPr>
          <p:cNvPr id="10" name="TextBox 9">
            <a:extLst>
              <a:ext uri="{FF2B5EF4-FFF2-40B4-BE49-F238E27FC236}">
                <a16:creationId xmlns:a16="http://schemas.microsoft.com/office/drawing/2014/main" id="{5DE91F8F-2119-4845-84A6-0CBCA53D8A95}"/>
              </a:ext>
            </a:extLst>
          </p:cNvPr>
          <p:cNvSpPr txBox="1"/>
          <p:nvPr/>
        </p:nvSpPr>
        <p:spPr>
          <a:xfrm>
            <a:off x="3550987" y="2221012"/>
            <a:ext cx="343332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11" name="TextBox 10">
            <a:extLst>
              <a:ext uri="{FF2B5EF4-FFF2-40B4-BE49-F238E27FC236}">
                <a16:creationId xmlns:a16="http://schemas.microsoft.com/office/drawing/2014/main" id="{33D1D47E-30DA-452C-9271-7713B81B9AA4}"/>
              </a:ext>
            </a:extLst>
          </p:cNvPr>
          <p:cNvSpPr txBox="1"/>
          <p:nvPr/>
        </p:nvSpPr>
        <p:spPr>
          <a:xfrm>
            <a:off x="3948908" y="3681857"/>
            <a:ext cx="3035407" cy="307777"/>
          </a:xfrm>
          <a:prstGeom prst="rect">
            <a:avLst/>
          </a:prstGeom>
          <a:noFill/>
        </p:spPr>
        <p:txBody>
          <a:bodyPr wrap="square" lIns="108000" rIns="108000" rtlCol="0">
            <a:spAutoFit/>
          </a:bodyPr>
          <a:lstStyle/>
          <a:p>
            <a:pPr algn="r"/>
            <a:r>
              <a:rPr lang="en-US" altLang="ko-KR" sz="1400" b="1" dirty="0">
                <a:solidFill>
                  <a:schemeClr val="bg1"/>
                </a:solidFill>
                <a:cs typeface="Arial" pitchFamily="34" charset="0"/>
              </a:rPr>
              <a:t>Power PowerPoint Presentation </a:t>
            </a:r>
            <a:endParaRPr lang="ko-KR" altLang="en-US" sz="1400" b="1" dirty="0">
              <a:solidFill>
                <a:schemeClr val="bg1"/>
              </a:solidFill>
              <a:cs typeface="Arial" pitchFamily="34" charset="0"/>
            </a:endParaRPr>
          </a:p>
        </p:txBody>
      </p:sp>
      <p:sp>
        <p:nvSpPr>
          <p:cNvPr id="12" name="직사각형 1">
            <a:extLst>
              <a:ext uri="{FF2B5EF4-FFF2-40B4-BE49-F238E27FC236}">
                <a16:creationId xmlns:a16="http://schemas.microsoft.com/office/drawing/2014/main" id="{BE85D2A3-1698-4F72-94CD-9BA59F527303}"/>
              </a:ext>
            </a:extLst>
          </p:cNvPr>
          <p:cNvSpPr/>
          <p:nvPr/>
        </p:nvSpPr>
        <p:spPr>
          <a:xfrm>
            <a:off x="3923190" y="4072830"/>
            <a:ext cx="3061125" cy="1384995"/>
          </a:xfrm>
          <a:prstGeom prst="rect">
            <a:avLst/>
          </a:prstGeom>
        </p:spPr>
        <p:txBody>
          <a:bodyPr wrap="square">
            <a:spAutoFit/>
          </a:bodyPr>
          <a:lstStyle/>
          <a:p>
            <a:pPr algn="r"/>
            <a:r>
              <a:rPr lang="en-US" altLang="ko-KR" sz="1200" dirty="0">
                <a:solidFill>
                  <a:schemeClr val="bg1"/>
                </a:solidFill>
              </a:rPr>
              <a:t>2008 ~ 2015  Text here</a:t>
            </a:r>
          </a:p>
          <a:p>
            <a:pPr algn="r"/>
            <a:r>
              <a:rPr lang="en-US" altLang="ko-KR" sz="1200" dirty="0">
                <a:solidFill>
                  <a:schemeClr val="bg1"/>
                </a:solidFill>
              </a:rPr>
              <a:t>Example Text : Get a modern PowerPoint  Presentation that is beautifully designed.</a:t>
            </a:r>
          </a:p>
          <a:p>
            <a:pPr algn="r"/>
            <a:endParaRPr lang="en-US" altLang="ko-KR" sz="1200" dirty="0">
              <a:solidFill>
                <a:schemeClr val="bg1"/>
              </a:solidFill>
            </a:endParaRPr>
          </a:p>
          <a:p>
            <a:pPr algn="r"/>
            <a:r>
              <a:rPr lang="en-US" altLang="ko-KR" sz="1200" dirty="0">
                <a:solidFill>
                  <a:schemeClr val="bg1"/>
                </a:solidFill>
              </a:rPr>
              <a:t>2016 ~ 2020 Text here</a:t>
            </a:r>
          </a:p>
          <a:p>
            <a:pPr algn="r"/>
            <a:r>
              <a:rPr lang="en-US" altLang="ko-KR" sz="1200" dirty="0">
                <a:solidFill>
                  <a:schemeClr val="bg1"/>
                </a:solidFill>
              </a:rPr>
              <a:t>Example Text : Get a modern PowerPoint  Presentation that is beautifully designed</a:t>
            </a:r>
          </a:p>
        </p:txBody>
      </p:sp>
      <p:sp>
        <p:nvSpPr>
          <p:cNvPr id="13" name="TextBox 12">
            <a:extLst>
              <a:ext uri="{FF2B5EF4-FFF2-40B4-BE49-F238E27FC236}">
                <a16:creationId xmlns:a16="http://schemas.microsoft.com/office/drawing/2014/main" id="{9F55D195-9819-4321-9BC1-45B4CE789D6A}"/>
              </a:ext>
            </a:extLst>
          </p:cNvPr>
          <p:cNvSpPr txBox="1"/>
          <p:nvPr/>
        </p:nvSpPr>
        <p:spPr>
          <a:xfrm rot="16200000">
            <a:off x="10190061" y="3290501"/>
            <a:ext cx="3433328" cy="276999"/>
          </a:xfrm>
          <a:prstGeom prst="rect">
            <a:avLst/>
          </a:prstGeom>
          <a:noFill/>
        </p:spPr>
        <p:txBody>
          <a:bodyPr wrap="square" rtlCol="0" anchor="ctr">
            <a:spAutoFit/>
          </a:bodyPr>
          <a:lstStyle/>
          <a:p>
            <a:pPr algn="dist"/>
            <a:r>
              <a:rPr lang="en-GB" altLang="ko-KR" sz="1200" b="1" dirty="0">
                <a:solidFill>
                  <a:schemeClr val="accent4"/>
                </a:solidFill>
                <a:cs typeface="Arial" pitchFamily="34" charset="0"/>
              </a:rPr>
              <a:t>PRESENTATION</a:t>
            </a:r>
            <a:endParaRPr lang="ko-KR" altLang="en-US" sz="1200" b="1" dirty="0">
              <a:solidFill>
                <a:schemeClr val="accent4"/>
              </a:solidFill>
              <a:cs typeface="Arial" pitchFamily="34" charset="0"/>
            </a:endParaRPr>
          </a:p>
        </p:txBody>
      </p:sp>
      <p:pic>
        <p:nvPicPr>
          <p:cNvPr id="21" name="Content Placeholder 6">
            <a:extLst>
              <a:ext uri="{FF2B5EF4-FFF2-40B4-BE49-F238E27FC236}">
                <a16:creationId xmlns:a16="http://schemas.microsoft.com/office/drawing/2014/main" id="{C646714E-9AA4-4A2D-A7AC-34153E677E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886" r="5886"/>
          <a:stretch>
            <a:fillRect/>
          </a:stretch>
        </p:blipFill>
        <p:spPr>
          <a:xfrm>
            <a:off x="0" y="0"/>
            <a:ext cx="5638800" cy="6858000"/>
          </a:xfrm>
          <a:prstGeom prst="rect">
            <a:avLst/>
          </a:prstGeom>
        </p:spPr>
      </p:pic>
      <p:grpSp>
        <p:nvGrpSpPr>
          <p:cNvPr id="2" name="Group 1">
            <a:extLst>
              <a:ext uri="{FF2B5EF4-FFF2-40B4-BE49-F238E27FC236}">
                <a16:creationId xmlns:a16="http://schemas.microsoft.com/office/drawing/2014/main" id="{17024B6A-AB27-4248-A99E-56D9E863DAC4}"/>
              </a:ext>
            </a:extLst>
          </p:cNvPr>
          <p:cNvGrpSpPr/>
          <p:nvPr/>
        </p:nvGrpSpPr>
        <p:grpSpPr>
          <a:xfrm>
            <a:off x="3381376" y="933451"/>
            <a:ext cx="8810624" cy="4991100"/>
            <a:chOff x="3381376" y="933451"/>
            <a:chExt cx="8810624" cy="4991100"/>
          </a:xfrm>
        </p:grpSpPr>
        <p:sp>
          <p:nvSpPr>
            <p:cNvPr id="6" name="Rectangle 5">
              <a:extLst>
                <a:ext uri="{FF2B5EF4-FFF2-40B4-BE49-F238E27FC236}">
                  <a16:creationId xmlns:a16="http://schemas.microsoft.com/office/drawing/2014/main" id="{427CD7F8-8AEC-49BA-AEBA-3DE9417BA4B7}"/>
                </a:ext>
              </a:extLst>
            </p:cNvPr>
            <p:cNvSpPr/>
            <p:nvPr/>
          </p:nvSpPr>
          <p:spPr>
            <a:xfrm>
              <a:off x="3381376" y="933451"/>
              <a:ext cx="8810624" cy="499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FD3AA83-5222-4D9B-94BA-86546F28DEDA}"/>
                </a:ext>
              </a:extLst>
            </p:cNvPr>
            <p:cNvSpPr/>
            <p:nvPr/>
          </p:nvSpPr>
          <p:spPr>
            <a:xfrm>
              <a:off x="3447383" y="1073582"/>
              <a:ext cx="4328385" cy="2800767"/>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91440" tIns="45720" rIns="91440" bIns="45720">
              <a:spAutoFit/>
            </a:bodyPr>
            <a:lstStyle/>
            <a:p>
              <a:pPr algn="ctr"/>
              <a:r>
                <a:rPr lang="en-US" sz="4400" b="0" cap="none" spc="0" dirty="0">
                  <a:ln w="0"/>
                  <a:solidFill>
                    <a:srgbClr val="2E3192"/>
                  </a:solidFill>
                  <a:effectLst>
                    <a:reflection blurRad="6350" stA="53000" endA="300" endPos="35500" dir="5400000" sy="-90000" algn="bl" rotWithShape="0"/>
                  </a:effectLst>
                  <a:latin typeface="Century" panose="02040604050505020304" pitchFamily="18" charset="0"/>
                  <a:cs typeface="EucrosiaUPC" panose="02020603050405020304" pitchFamily="18" charset="-34"/>
                </a:rPr>
                <a:t>ALL</a:t>
              </a:r>
              <a:br>
                <a:rPr lang="en-US" sz="4400" b="0" cap="none" spc="0" dirty="0">
                  <a:ln w="0"/>
                  <a:solidFill>
                    <a:srgbClr val="2E3192"/>
                  </a:solidFill>
                  <a:effectLst>
                    <a:reflection blurRad="6350" stA="53000" endA="300" endPos="35500" dir="5400000" sy="-90000" algn="bl" rotWithShape="0"/>
                  </a:effectLst>
                  <a:latin typeface="Century" panose="02040604050505020304" pitchFamily="18" charset="0"/>
                  <a:cs typeface="EucrosiaUPC" panose="02020603050405020304" pitchFamily="18" charset="-34"/>
                </a:rPr>
              </a:br>
              <a:r>
                <a:rPr lang="en-US" sz="4400" b="0" cap="none" spc="0" dirty="0">
                  <a:ln w="0"/>
                  <a:solidFill>
                    <a:srgbClr val="2E3192"/>
                  </a:solidFill>
                  <a:effectLst>
                    <a:reflection blurRad="6350" stA="53000" endA="300" endPos="35500" dir="5400000" sy="-90000" algn="bl" rotWithShape="0"/>
                  </a:effectLst>
                  <a:latin typeface="Century" panose="02040604050505020304" pitchFamily="18" charset="0"/>
                  <a:cs typeface="EucrosiaUPC" panose="02020603050405020304" pitchFamily="18" charset="-34"/>
                </a:rPr>
                <a:t>HAPPENING IN </a:t>
              </a:r>
              <a:br>
                <a:rPr lang="en-US" sz="4400" b="0" cap="none" spc="0" dirty="0">
                  <a:ln w="0"/>
                  <a:solidFill>
                    <a:srgbClr val="2E3192"/>
                  </a:solidFill>
                  <a:effectLst>
                    <a:reflection blurRad="6350" stA="53000" endA="300" endPos="35500" dir="5400000" sy="-90000" algn="bl" rotWithShape="0"/>
                  </a:effectLst>
                  <a:latin typeface="Century" panose="02040604050505020304" pitchFamily="18" charset="0"/>
                  <a:cs typeface="EucrosiaUPC" panose="02020603050405020304" pitchFamily="18" charset="-34"/>
                </a:rPr>
              </a:br>
              <a:r>
                <a:rPr lang="en-US" sz="4400" b="0" cap="none" spc="0" dirty="0">
                  <a:ln w="0"/>
                  <a:solidFill>
                    <a:srgbClr val="2E3192"/>
                  </a:solidFill>
                  <a:effectLst>
                    <a:reflection blurRad="6350" stA="53000" endA="300" endPos="35500" dir="5400000" sy="-90000" algn="bl" rotWithShape="0"/>
                  </a:effectLst>
                  <a:latin typeface="Century" panose="02040604050505020304" pitchFamily="18" charset="0"/>
                  <a:cs typeface="EucrosiaUPC" panose="02020603050405020304" pitchFamily="18" charset="-34"/>
                </a:rPr>
                <a:t>DELHI</a:t>
              </a:r>
            </a:p>
          </p:txBody>
        </p:sp>
      </p:grpSp>
      <p:pic>
        <p:nvPicPr>
          <p:cNvPr id="22" name="Picture 2">
            <a:extLst>
              <a:ext uri="{FF2B5EF4-FFF2-40B4-BE49-F238E27FC236}">
                <a16:creationId xmlns:a16="http://schemas.microsoft.com/office/drawing/2014/main" id="{0B909136-4A9E-4924-8329-BADA7739FD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978" y="887548"/>
            <a:ext cx="4475022" cy="303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a:extLst>
              <a:ext uri="{FF2B5EF4-FFF2-40B4-BE49-F238E27FC236}">
                <a16:creationId xmlns:a16="http://schemas.microsoft.com/office/drawing/2014/main" id="{B2D3CB33-F089-4A80-94E8-7F5EEA468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83263"/>
            <a:ext cx="12192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3788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randombar(horizontal)">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89D01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sz="5400" dirty="0">
                <a:solidFill>
                  <a:srgbClr val="2E3192"/>
                </a:solidFill>
              </a:rPr>
              <a:t>AIR QUALITY INDEX(AQI) </a:t>
            </a:r>
            <a:endParaRPr lang="en-US" dirty="0">
              <a:solidFill>
                <a:srgbClr val="2E3192"/>
              </a:solidFill>
            </a:endParaRPr>
          </a:p>
        </p:txBody>
      </p:sp>
      <p:sp>
        <p:nvSpPr>
          <p:cNvPr id="36" name="TextBox 35">
            <a:extLst>
              <a:ext uri="{FF2B5EF4-FFF2-40B4-BE49-F238E27FC236}">
                <a16:creationId xmlns:a16="http://schemas.microsoft.com/office/drawing/2014/main" id="{20C9D945-FFCE-4D25-9E20-57CAA24EABD2}"/>
              </a:ext>
            </a:extLst>
          </p:cNvPr>
          <p:cNvSpPr txBox="1"/>
          <p:nvPr/>
        </p:nvSpPr>
        <p:spPr>
          <a:xfrm>
            <a:off x="2099071" y="1418888"/>
            <a:ext cx="7993857" cy="1960066"/>
          </a:xfrm>
          <a:prstGeom prst="rect">
            <a:avLst/>
          </a:prstGeom>
          <a:noFill/>
        </p:spPr>
        <p:txBody>
          <a:bodyPr wrap="square">
            <a:spAutoFit/>
          </a:bodyPr>
          <a:lstStyle/>
          <a:p>
            <a:pPr marL="114300" indent="0" algn="just">
              <a:buNone/>
            </a:pPr>
            <a:r>
              <a:rPr lang="en-US" sz="2000" dirty="0">
                <a:solidFill>
                  <a:srgbClr val="2E3192"/>
                </a:solidFill>
                <a:latin typeface="Times New Roman" panose="02020603050405020304" pitchFamily="18" charset="0"/>
                <a:cs typeface="Times New Roman" panose="02020603050405020304" pitchFamily="18" charset="0"/>
              </a:rPr>
              <a:t>Air quality index (AQI) is the tool to monitor air quality in major</a:t>
            </a:r>
            <a:br>
              <a:rPr lang="en-US" sz="2000" dirty="0">
                <a:solidFill>
                  <a:srgbClr val="2E3192"/>
                </a:solidFill>
                <a:latin typeface="Times New Roman" panose="02020603050405020304" pitchFamily="18" charset="0"/>
                <a:cs typeface="Times New Roman" panose="02020603050405020304" pitchFamily="18" charset="0"/>
              </a:rPr>
            </a:br>
            <a:r>
              <a:rPr lang="en-US" sz="2000" dirty="0">
                <a:solidFill>
                  <a:srgbClr val="2E3192"/>
                </a:solidFill>
                <a:latin typeface="Times New Roman" panose="02020603050405020304" pitchFamily="18" charset="0"/>
                <a:cs typeface="Times New Roman" panose="02020603050405020304" pitchFamily="18" charset="0"/>
              </a:rPr>
              <a:t>urban cities across the country on a real - time basis and to enhance public awareness. The AQI developed Is based on human exposure and health effects and may not be strictly applicable to ecologically sensitive areas.</a:t>
            </a:r>
            <a:br>
              <a:rPr lang="en-US" sz="2000" dirty="0">
                <a:solidFill>
                  <a:srgbClr val="2E3192"/>
                </a:solidFill>
                <a:latin typeface="Times New Roman" panose="02020603050405020304" pitchFamily="18" charset="0"/>
                <a:cs typeface="Times New Roman" panose="02020603050405020304" pitchFamily="18" charset="0"/>
              </a:rPr>
            </a:br>
            <a:r>
              <a:rPr lang="en-US" sz="2000" dirty="0">
                <a:solidFill>
                  <a:srgbClr val="2E3192"/>
                </a:solidFill>
                <a:latin typeface="Times New Roman" panose="02020603050405020304" pitchFamily="18" charset="0"/>
                <a:cs typeface="Times New Roman" panose="02020603050405020304" pitchFamily="18" charset="0"/>
              </a:rPr>
              <a:t>Various pollutants which are considered for AQJ determination are PM10, PM2.5, N02, 03, CO,502, NH3, and Pb</a:t>
            </a:r>
          </a:p>
        </p:txBody>
      </p:sp>
      <p:pic>
        <p:nvPicPr>
          <p:cNvPr id="38" name="Picture 37">
            <a:extLst>
              <a:ext uri="{FF2B5EF4-FFF2-40B4-BE49-F238E27FC236}">
                <a16:creationId xmlns:a16="http://schemas.microsoft.com/office/drawing/2014/main" id="{1D34F6B2-B70D-43BA-B83E-B84E995A1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327" y="3926026"/>
            <a:ext cx="7467600" cy="2514600"/>
          </a:xfrm>
          <a:prstGeom prst="rect">
            <a:avLst/>
          </a:prstGeom>
        </p:spPr>
      </p:pic>
    </p:spTree>
    <p:extLst>
      <p:ext uri="{BB962C8B-B14F-4D97-AF65-F5344CB8AC3E}">
        <p14:creationId xmlns:p14="http://schemas.microsoft.com/office/powerpoint/2010/main" val="141078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54553C95-9B9F-4572-B721-DA046D6356C4}"/>
              </a:ext>
            </a:extLst>
          </p:cNvPr>
          <p:cNvGrpSpPr/>
          <p:nvPr/>
        </p:nvGrpSpPr>
        <p:grpSpPr>
          <a:xfrm>
            <a:off x="-35" y="5560409"/>
            <a:ext cx="12195661" cy="1317008"/>
            <a:chOff x="-35" y="5560409"/>
            <a:chExt cx="12195661" cy="1317008"/>
          </a:xfrm>
        </p:grpSpPr>
        <p:sp>
          <p:nvSpPr>
            <p:cNvPr id="60" name="Chord 59">
              <a:extLst>
                <a:ext uri="{FF2B5EF4-FFF2-40B4-BE49-F238E27FC236}">
                  <a16:creationId xmlns:a16="http://schemas.microsoft.com/office/drawing/2014/main" id="{EEABC759-4B15-46ED-ADFD-3D59AC3BCBD4}"/>
                </a:ext>
              </a:extLst>
            </p:cNvPr>
            <p:cNvSpPr/>
            <p:nvPr/>
          </p:nvSpPr>
          <p:spPr>
            <a:xfrm>
              <a:off x="1182893" y="5562605"/>
              <a:ext cx="9819119" cy="1310781"/>
            </a:xfrm>
            <a:custGeom>
              <a:avLst/>
              <a:gdLst>
                <a:gd name="connsiteX0" fmla="*/ 375572 w 10577357"/>
                <a:gd name="connsiteY0" fmla="*/ 1310781 h 4161976"/>
                <a:gd name="connsiteX1" fmla="*/ 5287006 w 10577357"/>
                <a:gd name="connsiteY1" fmla="*/ 0 h 4161976"/>
                <a:gd name="connsiteX2" fmla="*/ 10194691 w 10577357"/>
                <a:gd name="connsiteY2" fmla="*/ 1303811 h 4161976"/>
                <a:gd name="connsiteX3" fmla="*/ 375572 w 10577357"/>
                <a:gd name="connsiteY3" fmla="*/ 1310781 h 4161976"/>
                <a:gd name="connsiteX0" fmla="*/ 0 w 9819119"/>
                <a:gd name="connsiteY0" fmla="*/ 1310781 h 1310781"/>
                <a:gd name="connsiteX1" fmla="*/ 4911434 w 9819119"/>
                <a:gd name="connsiteY1" fmla="*/ 0 h 1310781"/>
                <a:gd name="connsiteX2" fmla="*/ 9819119 w 9819119"/>
                <a:gd name="connsiteY2" fmla="*/ 1303811 h 1310781"/>
                <a:gd name="connsiteX3" fmla="*/ 0 w 9819119"/>
                <a:gd name="connsiteY3" fmla="*/ 1310781 h 1310781"/>
              </a:gdLst>
              <a:ahLst/>
              <a:cxnLst>
                <a:cxn ang="0">
                  <a:pos x="connsiteX0" y="connsiteY0"/>
                </a:cxn>
                <a:cxn ang="0">
                  <a:pos x="connsiteX1" y="connsiteY1"/>
                </a:cxn>
                <a:cxn ang="0">
                  <a:pos x="connsiteX2" y="connsiteY2"/>
                </a:cxn>
                <a:cxn ang="0">
                  <a:pos x="connsiteX3" y="connsiteY3"/>
                </a:cxn>
              </a:cxnLst>
              <a:rect l="l" t="t" r="r" b="b"/>
              <a:pathLst>
                <a:path w="9819119" h="1310781">
                  <a:moveTo>
                    <a:pt x="0" y="1310781"/>
                  </a:moveTo>
                  <a:cubicBezTo>
                    <a:pt x="801154" y="519539"/>
                    <a:pt x="2746831" y="269"/>
                    <a:pt x="4911434" y="0"/>
                  </a:cubicBezTo>
                  <a:cubicBezTo>
                    <a:pt x="7070298" y="-269"/>
                    <a:pt x="9012858" y="515806"/>
                    <a:pt x="9819119" y="1303811"/>
                  </a:cubicBezTo>
                  <a:lnTo>
                    <a:pt x="0" y="131078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artial Circle 60">
              <a:extLst>
                <a:ext uri="{FF2B5EF4-FFF2-40B4-BE49-F238E27FC236}">
                  <a16:creationId xmlns:a16="http://schemas.microsoft.com/office/drawing/2014/main" id="{926557EE-7CBA-45E6-8C6B-05FEAAFB0E2A}"/>
                </a:ext>
              </a:extLst>
            </p:cNvPr>
            <p:cNvSpPr/>
            <p:nvPr/>
          </p:nvSpPr>
          <p:spPr>
            <a:xfrm>
              <a:off x="-35" y="5603225"/>
              <a:ext cx="2153789" cy="1270946"/>
            </a:xfrm>
            <a:custGeom>
              <a:avLst/>
              <a:gdLst>
                <a:gd name="connsiteX0" fmla="*/ 2147641 w 4301448"/>
                <a:gd name="connsiteY0" fmla="*/ 1 h 2541891"/>
                <a:gd name="connsiteX1" fmla="*/ 3240992 w 4301448"/>
                <a:gd name="connsiteY1" fmla="*/ 175407 h 2541891"/>
                <a:gd name="connsiteX2" fmla="*/ 4301430 w 4301448"/>
                <a:gd name="connsiteY2" fmla="*/ 1265792 h 2541891"/>
                <a:gd name="connsiteX3" fmla="*/ 2150724 w 4301448"/>
                <a:gd name="connsiteY3" fmla="*/ 1270946 h 2541891"/>
                <a:gd name="connsiteX4" fmla="*/ 2147641 w 4301448"/>
                <a:gd name="connsiteY4" fmla="*/ 1 h 2541891"/>
                <a:gd name="connsiteX0" fmla="*/ 0 w 2153789"/>
                <a:gd name="connsiteY0" fmla="*/ 1 h 1270946"/>
                <a:gd name="connsiteX1" fmla="*/ 1093351 w 2153789"/>
                <a:gd name="connsiteY1" fmla="*/ 175407 h 1270946"/>
                <a:gd name="connsiteX2" fmla="*/ 2153789 w 2153789"/>
                <a:gd name="connsiteY2" fmla="*/ 1265792 h 1270946"/>
                <a:gd name="connsiteX3" fmla="*/ 3083 w 2153789"/>
                <a:gd name="connsiteY3" fmla="*/ 1270946 h 1270946"/>
                <a:gd name="connsiteX4" fmla="*/ 0 w 2153789"/>
                <a:gd name="connsiteY4" fmla="*/ 1 h 1270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789" h="1270946">
                  <a:moveTo>
                    <a:pt x="0" y="1"/>
                  </a:moveTo>
                  <a:cubicBezTo>
                    <a:pt x="384429" y="-325"/>
                    <a:pt x="761979" y="60246"/>
                    <a:pt x="1093351" y="175407"/>
                  </a:cubicBezTo>
                  <a:cubicBezTo>
                    <a:pt x="1747691" y="402809"/>
                    <a:pt x="2150710" y="817209"/>
                    <a:pt x="2153789" y="1265792"/>
                  </a:cubicBezTo>
                  <a:lnTo>
                    <a:pt x="3083" y="1270946"/>
                  </a:lnTo>
                  <a:cubicBezTo>
                    <a:pt x="2055" y="847298"/>
                    <a:pt x="1028" y="423649"/>
                    <a:pt x="0" y="1"/>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Partial Circle 61">
              <a:extLst>
                <a:ext uri="{FF2B5EF4-FFF2-40B4-BE49-F238E27FC236}">
                  <a16:creationId xmlns:a16="http://schemas.microsoft.com/office/drawing/2014/main" id="{CF617967-0CA0-47ED-80C9-3C0D3F57D4F3}"/>
                </a:ext>
              </a:extLst>
            </p:cNvPr>
            <p:cNvSpPr/>
            <p:nvPr/>
          </p:nvSpPr>
          <p:spPr>
            <a:xfrm flipH="1">
              <a:off x="10547360" y="5560409"/>
              <a:ext cx="1648266" cy="1317008"/>
            </a:xfrm>
            <a:custGeom>
              <a:avLst/>
              <a:gdLst>
                <a:gd name="connsiteX0" fmla="*/ 1641100 w 3289453"/>
                <a:gd name="connsiteY0" fmla="*/ 3 h 2634016"/>
                <a:gd name="connsiteX1" fmla="*/ 3289366 w 3289453"/>
                <a:gd name="connsiteY1" fmla="*/ 1303386 h 2634016"/>
                <a:gd name="connsiteX2" fmla="*/ 1644727 w 3289453"/>
                <a:gd name="connsiteY2" fmla="*/ 1317008 h 2634016"/>
                <a:gd name="connsiteX3" fmla="*/ 1641100 w 3289453"/>
                <a:gd name="connsiteY3" fmla="*/ 3 h 2634016"/>
                <a:gd name="connsiteX0" fmla="*/ 0 w 1648266"/>
                <a:gd name="connsiteY0" fmla="*/ 3 h 1317008"/>
                <a:gd name="connsiteX1" fmla="*/ 1648266 w 1648266"/>
                <a:gd name="connsiteY1" fmla="*/ 1303386 h 1317008"/>
                <a:gd name="connsiteX2" fmla="*/ 3627 w 1648266"/>
                <a:gd name="connsiteY2" fmla="*/ 1317008 h 1317008"/>
                <a:gd name="connsiteX3" fmla="*/ 0 w 1648266"/>
                <a:gd name="connsiteY3" fmla="*/ 3 h 1317008"/>
              </a:gdLst>
              <a:ahLst/>
              <a:cxnLst>
                <a:cxn ang="0">
                  <a:pos x="connsiteX0" y="connsiteY0"/>
                </a:cxn>
                <a:cxn ang="0">
                  <a:pos x="connsiteX1" y="connsiteY1"/>
                </a:cxn>
                <a:cxn ang="0">
                  <a:pos x="connsiteX2" y="connsiteY2"/>
                </a:cxn>
                <a:cxn ang="0">
                  <a:pos x="connsiteX3" y="connsiteY3"/>
                </a:cxn>
              </a:cxnLst>
              <a:rect l="l" t="t" r="r" b="b"/>
              <a:pathLst>
                <a:path w="1648266" h="1317008">
                  <a:moveTo>
                    <a:pt x="0" y="3"/>
                  </a:moveTo>
                  <a:cubicBezTo>
                    <a:pt x="903133" y="-1592"/>
                    <a:pt x="1638925" y="580243"/>
                    <a:pt x="1648266" y="1303386"/>
                  </a:cubicBezTo>
                  <a:lnTo>
                    <a:pt x="3627" y="1317008"/>
                  </a:lnTo>
                  <a:lnTo>
                    <a:pt x="0" y="3"/>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3" name="Group 62">
            <a:extLst>
              <a:ext uri="{FF2B5EF4-FFF2-40B4-BE49-F238E27FC236}">
                <a16:creationId xmlns:a16="http://schemas.microsoft.com/office/drawing/2014/main" id="{B519D304-3211-44E7-AE67-26C88A8E2409}"/>
              </a:ext>
            </a:extLst>
          </p:cNvPr>
          <p:cNvGrpSpPr/>
          <p:nvPr/>
        </p:nvGrpSpPr>
        <p:grpSpPr>
          <a:xfrm>
            <a:off x="3839567" y="1095821"/>
            <a:ext cx="4514208" cy="5510134"/>
            <a:chOff x="3618140" y="89170"/>
            <a:chExt cx="5385408" cy="6573539"/>
          </a:xfrm>
        </p:grpSpPr>
        <p:grpSp>
          <p:nvGrpSpPr>
            <p:cNvPr id="3" name="Group 2">
              <a:extLst>
                <a:ext uri="{FF2B5EF4-FFF2-40B4-BE49-F238E27FC236}">
                  <a16:creationId xmlns:a16="http://schemas.microsoft.com/office/drawing/2014/main" id="{1491E29F-C97C-4E27-ACC3-D9C8C362F296}"/>
                </a:ext>
              </a:extLst>
            </p:cNvPr>
            <p:cNvGrpSpPr/>
            <p:nvPr/>
          </p:nvGrpSpPr>
          <p:grpSpPr>
            <a:xfrm>
              <a:off x="6435137" y="3458617"/>
              <a:ext cx="2568411" cy="3176464"/>
              <a:chOff x="6435137" y="3413352"/>
              <a:chExt cx="2568411" cy="3176464"/>
            </a:xfrm>
          </p:grpSpPr>
          <p:sp>
            <p:nvSpPr>
              <p:cNvPr id="4" name="Freeform: Shape 3">
                <a:extLst>
                  <a:ext uri="{FF2B5EF4-FFF2-40B4-BE49-F238E27FC236}">
                    <a16:creationId xmlns:a16="http://schemas.microsoft.com/office/drawing/2014/main" id="{CC845835-2B76-467C-AF4B-B59964814765}"/>
                  </a:ext>
                </a:extLst>
              </p:cNvPr>
              <p:cNvSpPr/>
              <p:nvPr/>
            </p:nvSpPr>
            <p:spPr>
              <a:xfrm>
                <a:off x="7581387" y="4206251"/>
                <a:ext cx="532031" cy="840899"/>
              </a:xfrm>
              <a:custGeom>
                <a:avLst/>
                <a:gdLst>
                  <a:gd name="connsiteX0" fmla="*/ 519833 w 532031"/>
                  <a:gd name="connsiteY0" fmla="*/ 391502 h 840899"/>
                  <a:gd name="connsiteX1" fmla="*/ 363026 w 532031"/>
                  <a:gd name="connsiteY1" fmla="*/ 611769 h 840899"/>
                  <a:gd name="connsiteX2" fmla="*/ 227433 w 532031"/>
                  <a:gd name="connsiteY2" fmla="*/ 714265 h 840899"/>
                  <a:gd name="connsiteX3" fmla="*/ 107116 w 532031"/>
                  <a:gd name="connsiteY3" fmla="*/ 787341 h 840899"/>
                  <a:gd name="connsiteX4" fmla="*/ 0 w 532031"/>
                  <a:gd name="connsiteY4" fmla="*/ 840899 h 840899"/>
                  <a:gd name="connsiteX5" fmla="*/ 121354 w 532031"/>
                  <a:gd name="connsiteY5" fmla="*/ 605828 h 840899"/>
                  <a:gd name="connsiteX6" fmla="*/ 209800 w 532031"/>
                  <a:gd name="connsiteY6" fmla="*/ 414321 h 840899"/>
                  <a:gd name="connsiteX7" fmla="*/ 227527 w 532031"/>
                  <a:gd name="connsiteY7" fmla="*/ 228659 h 840899"/>
                  <a:gd name="connsiteX8" fmla="*/ 472781 w 532031"/>
                  <a:gd name="connsiteY8" fmla="*/ 0 h 840899"/>
                  <a:gd name="connsiteX9" fmla="*/ 530677 w 532031"/>
                  <a:gd name="connsiteY9" fmla="*/ 298812 h 840899"/>
                  <a:gd name="connsiteX10" fmla="*/ 519833 w 532031"/>
                  <a:gd name="connsiteY10" fmla="*/ 391502 h 84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2031" h="840899">
                    <a:moveTo>
                      <a:pt x="519833" y="391502"/>
                    </a:moveTo>
                    <a:cubicBezTo>
                      <a:pt x="496166" y="450340"/>
                      <a:pt x="427521" y="558777"/>
                      <a:pt x="363026" y="611769"/>
                    </a:cubicBezTo>
                    <a:cubicBezTo>
                      <a:pt x="319085" y="647883"/>
                      <a:pt x="276559" y="685600"/>
                      <a:pt x="227433" y="714265"/>
                    </a:cubicBezTo>
                    <a:cubicBezTo>
                      <a:pt x="183964" y="739629"/>
                      <a:pt x="151527" y="763674"/>
                      <a:pt x="107116" y="787341"/>
                    </a:cubicBezTo>
                    <a:cubicBezTo>
                      <a:pt x="76659" y="803560"/>
                      <a:pt x="57707" y="817986"/>
                      <a:pt x="0" y="840899"/>
                    </a:cubicBezTo>
                    <a:cubicBezTo>
                      <a:pt x="73359" y="723222"/>
                      <a:pt x="98535" y="657783"/>
                      <a:pt x="121354" y="605828"/>
                    </a:cubicBezTo>
                    <a:cubicBezTo>
                      <a:pt x="152565" y="534732"/>
                      <a:pt x="179532" y="485794"/>
                      <a:pt x="209800" y="414321"/>
                    </a:cubicBezTo>
                    <a:cubicBezTo>
                      <a:pt x="236202" y="351899"/>
                      <a:pt x="213383" y="294946"/>
                      <a:pt x="227527" y="228659"/>
                    </a:cubicBezTo>
                    <a:cubicBezTo>
                      <a:pt x="269016" y="186605"/>
                      <a:pt x="429407" y="35642"/>
                      <a:pt x="472781" y="0"/>
                    </a:cubicBezTo>
                    <a:cubicBezTo>
                      <a:pt x="504652" y="101742"/>
                      <a:pt x="519833" y="192639"/>
                      <a:pt x="530677" y="298812"/>
                    </a:cubicBezTo>
                    <a:cubicBezTo>
                      <a:pt x="535203" y="344827"/>
                      <a:pt x="527565" y="372172"/>
                      <a:pt x="519833" y="391502"/>
                    </a:cubicBezTo>
                    <a:close/>
                  </a:path>
                </a:pathLst>
              </a:custGeom>
              <a:solidFill>
                <a:srgbClr val="EBB09A"/>
              </a:solidFill>
              <a:ln w="942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4A57F453-8146-454F-8AF7-7913DEAF0643}"/>
                  </a:ext>
                </a:extLst>
              </p:cNvPr>
              <p:cNvSpPr/>
              <p:nvPr/>
            </p:nvSpPr>
            <p:spPr>
              <a:xfrm>
                <a:off x="7393403" y="4587381"/>
                <a:ext cx="295117" cy="525108"/>
              </a:xfrm>
              <a:custGeom>
                <a:avLst/>
                <a:gdLst>
                  <a:gd name="connsiteX0" fmla="*/ 187984 w 295117"/>
                  <a:gd name="connsiteY0" fmla="*/ 459769 h 525108"/>
                  <a:gd name="connsiteX1" fmla="*/ 123111 w 295117"/>
                  <a:gd name="connsiteY1" fmla="*/ 495789 h 525108"/>
                  <a:gd name="connsiteX2" fmla="*/ 35608 w 295117"/>
                  <a:gd name="connsiteY2" fmla="*/ 522380 h 525108"/>
                  <a:gd name="connsiteX3" fmla="*/ 3454 w 295117"/>
                  <a:gd name="connsiteY3" fmla="*/ 488811 h 525108"/>
                  <a:gd name="connsiteX4" fmla="*/ 53618 w 295117"/>
                  <a:gd name="connsiteY4" fmla="*/ 383204 h 525108"/>
                  <a:gd name="connsiteX5" fmla="*/ 272187 w 295117"/>
                  <a:gd name="connsiteY5" fmla="*/ 0 h 525108"/>
                  <a:gd name="connsiteX6" fmla="*/ 286991 w 295117"/>
                  <a:gd name="connsiteY6" fmla="*/ 75057 h 525108"/>
                  <a:gd name="connsiteX7" fmla="*/ 295100 w 295117"/>
                  <a:gd name="connsiteY7" fmla="*/ 243651 h 525108"/>
                  <a:gd name="connsiteX8" fmla="*/ 187984 w 295117"/>
                  <a:gd name="connsiteY8" fmla="*/ 459769 h 5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117" h="525108">
                    <a:moveTo>
                      <a:pt x="187984" y="459769"/>
                    </a:moveTo>
                    <a:cubicBezTo>
                      <a:pt x="178555" y="477496"/>
                      <a:pt x="141970" y="488246"/>
                      <a:pt x="123111" y="495789"/>
                    </a:cubicBezTo>
                    <a:cubicBezTo>
                      <a:pt x="93880" y="507481"/>
                      <a:pt x="66253" y="514742"/>
                      <a:pt x="35608" y="522380"/>
                    </a:cubicBezTo>
                    <a:cubicBezTo>
                      <a:pt x="3926" y="530300"/>
                      <a:pt x="-6069" y="521531"/>
                      <a:pt x="3454" y="488811"/>
                    </a:cubicBezTo>
                    <a:cubicBezTo>
                      <a:pt x="13355" y="454583"/>
                      <a:pt x="39851" y="416112"/>
                      <a:pt x="53618" y="383204"/>
                    </a:cubicBezTo>
                    <a:cubicBezTo>
                      <a:pt x="106233" y="257041"/>
                      <a:pt x="205711" y="119468"/>
                      <a:pt x="272187" y="0"/>
                    </a:cubicBezTo>
                    <a:cubicBezTo>
                      <a:pt x="285859" y="3583"/>
                      <a:pt x="283880" y="44694"/>
                      <a:pt x="286991" y="75057"/>
                    </a:cubicBezTo>
                    <a:cubicBezTo>
                      <a:pt x="289349" y="129275"/>
                      <a:pt x="295477" y="165860"/>
                      <a:pt x="295100" y="243651"/>
                    </a:cubicBezTo>
                    <a:cubicBezTo>
                      <a:pt x="294817" y="304376"/>
                      <a:pt x="216555" y="405929"/>
                      <a:pt x="187984" y="459769"/>
                    </a:cubicBezTo>
                    <a:close/>
                  </a:path>
                </a:pathLst>
              </a:custGeom>
              <a:solidFill>
                <a:srgbClr val="E3A193"/>
              </a:solidFill>
              <a:ln w="9429"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9A5CE9F-1E5F-4B22-9C5F-07CF35D74C97}"/>
                  </a:ext>
                </a:extLst>
              </p:cNvPr>
              <p:cNvSpPr/>
              <p:nvPr/>
            </p:nvSpPr>
            <p:spPr>
              <a:xfrm>
                <a:off x="6435137" y="3413352"/>
                <a:ext cx="2568411" cy="3176464"/>
              </a:xfrm>
              <a:custGeom>
                <a:avLst/>
                <a:gdLst>
                  <a:gd name="connsiteX0" fmla="*/ 2350080 w 2568411"/>
                  <a:gd name="connsiteY0" fmla="*/ 907276 h 3176464"/>
                  <a:gd name="connsiteX1" fmla="*/ 2042970 w 2568411"/>
                  <a:gd name="connsiteY1" fmla="*/ 1335269 h 3176464"/>
                  <a:gd name="connsiteX2" fmla="*/ 1456943 w 2568411"/>
                  <a:gd name="connsiteY2" fmla="*/ 1877355 h 3176464"/>
                  <a:gd name="connsiteX3" fmla="*/ 892603 w 2568411"/>
                  <a:gd name="connsiteY3" fmla="*/ 2361924 h 3176464"/>
                  <a:gd name="connsiteX4" fmla="*/ 610197 w 2568411"/>
                  <a:gd name="connsiteY4" fmla="*/ 2852715 h 3176464"/>
                  <a:gd name="connsiteX5" fmla="*/ 585964 w 2568411"/>
                  <a:gd name="connsiteY5" fmla="*/ 3071002 h 3176464"/>
                  <a:gd name="connsiteX6" fmla="*/ 574649 w 2568411"/>
                  <a:gd name="connsiteY6" fmla="*/ 3172838 h 3176464"/>
                  <a:gd name="connsiteX7" fmla="*/ 368432 w 2568411"/>
                  <a:gd name="connsiteY7" fmla="*/ 3098158 h 3176464"/>
                  <a:gd name="connsiteX8" fmla="*/ 115351 w 2568411"/>
                  <a:gd name="connsiteY8" fmla="*/ 2900333 h 3176464"/>
                  <a:gd name="connsiteX9" fmla="*/ 6726 w 2568411"/>
                  <a:gd name="connsiteY9" fmla="*/ 2488275 h 3176464"/>
                  <a:gd name="connsiteX10" fmla="*/ 482431 w 2568411"/>
                  <a:gd name="connsiteY10" fmla="*/ 1442668 h 3176464"/>
                  <a:gd name="connsiteX11" fmla="*/ 923908 w 2568411"/>
                  <a:gd name="connsiteY11" fmla="*/ 1020521 h 3176464"/>
                  <a:gd name="connsiteX12" fmla="*/ 1412719 w 2568411"/>
                  <a:gd name="connsiteY12" fmla="*/ 599223 h 3176464"/>
                  <a:gd name="connsiteX13" fmla="*/ 1622332 w 2568411"/>
                  <a:gd name="connsiteY13" fmla="*/ 505307 h 3176464"/>
                  <a:gd name="connsiteX14" fmla="*/ 1775651 w 2568411"/>
                  <a:gd name="connsiteY14" fmla="*/ 514643 h 3176464"/>
                  <a:gd name="connsiteX15" fmla="*/ 1685130 w 2568411"/>
                  <a:gd name="connsiteY15" fmla="*/ 725292 h 3176464"/>
                  <a:gd name="connsiteX16" fmla="*/ 1414983 w 2568411"/>
                  <a:gd name="connsiteY16" fmla="*/ 982049 h 3176464"/>
                  <a:gd name="connsiteX17" fmla="*/ 1278353 w 2568411"/>
                  <a:gd name="connsiteY17" fmla="*/ 1114342 h 3176464"/>
                  <a:gd name="connsiteX18" fmla="*/ 1187832 w 2568411"/>
                  <a:gd name="connsiteY18" fmla="*/ 1247954 h 3176464"/>
                  <a:gd name="connsiteX19" fmla="*/ 983501 w 2568411"/>
                  <a:gd name="connsiteY19" fmla="*/ 1623521 h 3176464"/>
                  <a:gd name="connsiteX20" fmla="*/ 975015 w 2568411"/>
                  <a:gd name="connsiteY20" fmla="*/ 1684999 h 3176464"/>
                  <a:gd name="connsiteX21" fmla="*/ 1238279 w 2568411"/>
                  <a:gd name="connsiteY21" fmla="*/ 1581466 h 3176464"/>
                  <a:gd name="connsiteX22" fmla="*/ 1665989 w 2568411"/>
                  <a:gd name="connsiteY22" fmla="*/ 1184495 h 3176464"/>
                  <a:gd name="connsiteX23" fmla="*/ 1813179 w 2568411"/>
                  <a:gd name="connsiteY23" fmla="*/ 709545 h 3176464"/>
                  <a:gd name="connsiteX24" fmla="*/ 1865040 w 2568411"/>
                  <a:gd name="connsiteY24" fmla="*/ 195840 h 3176464"/>
                  <a:gd name="connsiteX25" fmla="*/ 1945754 w 2568411"/>
                  <a:gd name="connsiteY25" fmla="*/ 2635 h 3176464"/>
                  <a:gd name="connsiteX26" fmla="*/ 2033540 w 2568411"/>
                  <a:gd name="connsiteY26" fmla="*/ 51667 h 3176464"/>
                  <a:gd name="connsiteX27" fmla="*/ 2067391 w 2568411"/>
                  <a:gd name="connsiteY27" fmla="*/ 423462 h 3176464"/>
                  <a:gd name="connsiteX28" fmla="*/ 2084552 w 2568411"/>
                  <a:gd name="connsiteY28" fmla="*/ 783187 h 3176464"/>
                  <a:gd name="connsiteX29" fmla="*/ 2086627 w 2568411"/>
                  <a:gd name="connsiteY29" fmla="*/ 797991 h 3176464"/>
                  <a:gd name="connsiteX30" fmla="*/ 2130190 w 2568411"/>
                  <a:gd name="connsiteY30" fmla="*/ 732175 h 3176464"/>
                  <a:gd name="connsiteX31" fmla="*/ 2558371 w 2568411"/>
                  <a:gd name="connsiteY31" fmla="*/ 250530 h 3176464"/>
                  <a:gd name="connsiteX32" fmla="*/ 2563935 w 2568411"/>
                  <a:gd name="connsiteY32" fmla="*/ 298147 h 3176464"/>
                  <a:gd name="connsiteX33" fmla="*/ 2429757 w 2568411"/>
                  <a:gd name="connsiteY33" fmla="*/ 664379 h 3176464"/>
                  <a:gd name="connsiteX34" fmla="*/ 2350080 w 2568411"/>
                  <a:gd name="connsiteY34" fmla="*/ 907276 h 3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68411" h="3176464">
                    <a:moveTo>
                      <a:pt x="2350080" y="907276"/>
                    </a:moveTo>
                    <a:cubicBezTo>
                      <a:pt x="2286810" y="1071344"/>
                      <a:pt x="2161590" y="1207785"/>
                      <a:pt x="2042970" y="1335269"/>
                    </a:cubicBezTo>
                    <a:cubicBezTo>
                      <a:pt x="1863437" y="1528191"/>
                      <a:pt x="1668818" y="1720642"/>
                      <a:pt x="1456943" y="1877355"/>
                    </a:cubicBezTo>
                    <a:cubicBezTo>
                      <a:pt x="1257703" y="2024829"/>
                      <a:pt x="1058935" y="2176922"/>
                      <a:pt x="892603" y="2361924"/>
                    </a:cubicBezTo>
                    <a:cubicBezTo>
                      <a:pt x="764177" y="2504776"/>
                      <a:pt x="651498" y="2662339"/>
                      <a:pt x="610197" y="2852715"/>
                    </a:cubicBezTo>
                    <a:cubicBezTo>
                      <a:pt x="594545" y="2924566"/>
                      <a:pt x="588510" y="2997643"/>
                      <a:pt x="585964" y="3071002"/>
                    </a:cubicBezTo>
                    <a:cubicBezTo>
                      <a:pt x="585210" y="3091746"/>
                      <a:pt x="594168" y="3157563"/>
                      <a:pt x="574649" y="3172838"/>
                    </a:cubicBezTo>
                    <a:cubicBezTo>
                      <a:pt x="546644" y="3194620"/>
                      <a:pt x="397003" y="3111736"/>
                      <a:pt x="368432" y="3098158"/>
                    </a:cubicBezTo>
                    <a:cubicBezTo>
                      <a:pt x="265842" y="3049220"/>
                      <a:pt x="193143" y="2981142"/>
                      <a:pt x="115351" y="2900333"/>
                    </a:cubicBezTo>
                    <a:cubicBezTo>
                      <a:pt x="17758" y="2779167"/>
                      <a:pt x="-15810" y="2639992"/>
                      <a:pt x="6726" y="2488275"/>
                    </a:cubicBezTo>
                    <a:cubicBezTo>
                      <a:pt x="63207" y="2108749"/>
                      <a:pt x="246795" y="1740914"/>
                      <a:pt x="482431" y="1442668"/>
                    </a:cubicBezTo>
                    <a:cubicBezTo>
                      <a:pt x="611423" y="1279353"/>
                      <a:pt x="773040" y="1160828"/>
                      <a:pt x="923908" y="1020521"/>
                    </a:cubicBezTo>
                    <a:cubicBezTo>
                      <a:pt x="1081377" y="874085"/>
                      <a:pt x="1235827" y="722463"/>
                      <a:pt x="1412719" y="599223"/>
                    </a:cubicBezTo>
                    <a:cubicBezTo>
                      <a:pt x="1475613" y="555377"/>
                      <a:pt x="1546615" y="520017"/>
                      <a:pt x="1622332" y="505307"/>
                    </a:cubicBezTo>
                    <a:cubicBezTo>
                      <a:pt x="1660897" y="497858"/>
                      <a:pt x="1743686" y="484374"/>
                      <a:pt x="1775651" y="514643"/>
                    </a:cubicBezTo>
                    <a:cubicBezTo>
                      <a:pt x="1825720" y="562166"/>
                      <a:pt x="1715775" y="692289"/>
                      <a:pt x="1685130" y="725292"/>
                    </a:cubicBezTo>
                    <a:cubicBezTo>
                      <a:pt x="1600456" y="816378"/>
                      <a:pt x="1506446" y="897941"/>
                      <a:pt x="1414983" y="982049"/>
                    </a:cubicBezTo>
                    <a:cubicBezTo>
                      <a:pt x="1368308" y="1024953"/>
                      <a:pt x="1322199" y="1068516"/>
                      <a:pt x="1278353" y="1114342"/>
                    </a:cubicBezTo>
                    <a:cubicBezTo>
                      <a:pt x="1236770" y="1157811"/>
                      <a:pt x="1215554" y="1195905"/>
                      <a:pt x="1187832" y="1247954"/>
                    </a:cubicBezTo>
                    <a:cubicBezTo>
                      <a:pt x="1119376" y="1376380"/>
                      <a:pt x="1035079" y="1487268"/>
                      <a:pt x="983501" y="1623521"/>
                    </a:cubicBezTo>
                    <a:cubicBezTo>
                      <a:pt x="976052" y="1643227"/>
                      <a:pt x="957099" y="1667932"/>
                      <a:pt x="975015" y="1684999"/>
                    </a:cubicBezTo>
                    <a:cubicBezTo>
                      <a:pt x="1013957" y="1722150"/>
                      <a:pt x="1199996" y="1601267"/>
                      <a:pt x="1238279" y="1581466"/>
                    </a:cubicBezTo>
                    <a:cubicBezTo>
                      <a:pt x="1418849" y="1488305"/>
                      <a:pt x="1580843" y="1376003"/>
                      <a:pt x="1665989" y="1184495"/>
                    </a:cubicBezTo>
                    <a:cubicBezTo>
                      <a:pt x="1733502" y="1032684"/>
                      <a:pt x="1782911" y="872953"/>
                      <a:pt x="1813179" y="709545"/>
                    </a:cubicBezTo>
                    <a:cubicBezTo>
                      <a:pt x="1844673" y="539536"/>
                      <a:pt x="1847030" y="367358"/>
                      <a:pt x="1865040" y="195840"/>
                    </a:cubicBezTo>
                    <a:cubicBezTo>
                      <a:pt x="1870886" y="140490"/>
                      <a:pt x="1879467" y="22531"/>
                      <a:pt x="1945754" y="2635"/>
                    </a:cubicBezTo>
                    <a:cubicBezTo>
                      <a:pt x="1979605" y="-7454"/>
                      <a:pt x="2033729" y="11970"/>
                      <a:pt x="2033540" y="51667"/>
                    </a:cubicBezTo>
                    <a:cubicBezTo>
                      <a:pt x="2032975" y="176416"/>
                      <a:pt x="2051833" y="300033"/>
                      <a:pt x="2067391" y="423462"/>
                    </a:cubicBezTo>
                    <a:cubicBezTo>
                      <a:pt x="2082573" y="543967"/>
                      <a:pt x="2078141" y="662304"/>
                      <a:pt x="2084552" y="783187"/>
                    </a:cubicBezTo>
                    <a:cubicBezTo>
                      <a:pt x="2084741" y="787147"/>
                      <a:pt x="2085684" y="791107"/>
                      <a:pt x="2086627" y="797991"/>
                    </a:cubicBezTo>
                    <a:cubicBezTo>
                      <a:pt x="2114066" y="782621"/>
                      <a:pt x="2119346" y="754145"/>
                      <a:pt x="2130190" y="732175"/>
                    </a:cubicBezTo>
                    <a:cubicBezTo>
                      <a:pt x="2160835" y="669942"/>
                      <a:pt x="2468888" y="150391"/>
                      <a:pt x="2558371" y="250530"/>
                    </a:cubicBezTo>
                    <a:cubicBezTo>
                      <a:pt x="2572044" y="265805"/>
                      <a:pt x="2569498" y="284286"/>
                      <a:pt x="2563935" y="298147"/>
                    </a:cubicBezTo>
                    <a:cubicBezTo>
                      <a:pt x="2515092" y="418653"/>
                      <a:pt x="2472094" y="541516"/>
                      <a:pt x="2429757" y="664379"/>
                    </a:cubicBezTo>
                    <a:cubicBezTo>
                      <a:pt x="2402978" y="741887"/>
                      <a:pt x="2380725" y="827599"/>
                      <a:pt x="2350080" y="907276"/>
                    </a:cubicBezTo>
                    <a:close/>
                  </a:path>
                </a:pathLst>
              </a:custGeom>
              <a:solidFill>
                <a:srgbClr val="F7CAB0"/>
              </a:solidFill>
              <a:ln w="9429"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1E832470-BAC5-44DD-AA87-2F2E2E912BAB}"/>
                </a:ext>
              </a:extLst>
            </p:cNvPr>
            <p:cNvGrpSpPr/>
            <p:nvPr/>
          </p:nvGrpSpPr>
          <p:grpSpPr>
            <a:xfrm>
              <a:off x="3618140" y="3486245"/>
              <a:ext cx="2568411" cy="3176464"/>
              <a:chOff x="3618140" y="3440980"/>
              <a:chExt cx="2568411" cy="3176464"/>
            </a:xfrm>
          </p:grpSpPr>
          <p:sp>
            <p:nvSpPr>
              <p:cNvPr id="8" name="Freeform: Shape 7">
                <a:extLst>
                  <a:ext uri="{FF2B5EF4-FFF2-40B4-BE49-F238E27FC236}">
                    <a16:creationId xmlns:a16="http://schemas.microsoft.com/office/drawing/2014/main" id="{1D32C172-B19E-499E-9CE4-FA69C7194FF8}"/>
                  </a:ext>
                </a:extLst>
              </p:cNvPr>
              <p:cNvSpPr/>
              <p:nvPr/>
            </p:nvSpPr>
            <p:spPr>
              <a:xfrm>
                <a:off x="4508319" y="4233973"/>
                <a:ext cx="532078" cy="840899"/>
              </a:xfrm>
              <a:custGeom>
                <a:avLst/>
                <a:gdLst>
                  <a:gd name="connsiteX0" fmla="*/ 12245 w 532078"/>
                  <a:gd name="connsiteY0" fmla="*/ 391408 h 840899"/>
                  <a:gd name="connsiteX1" fmla="*/ 169053 w 532078"/>
                  <a:gd name="connsiteY1" fmla="*/ 611674 h 840899"/>
                  <a:gd name="connsiteX2" fmla="*/ 304645 w 532078"/>
                  <a:gd name="connsiteY2" fmla="*/ 714265 h 840899"/>
                  <a:gd name="connsiteX3" fmla="*/ 424962 w 532078"/>
                  <a:gd name="connsiteY3" fmla="*/ 787341 h 840899"/>
                  <a:gd name="connsiteX4" fmla="*/ 532078 w 532078"/>
                  <a:gd name="connsiteY4" fmla="*/ 840899 h 840899"/>
                  <a:gd name="connsiteX5" fmla="*/ 410724 w 532078"/>
                  <a:gd name="connsiteY5" fmla="*/ 605828 h 840899"/>
                  <a:gd name="connsiteX6" fmla="*/ 322278 w 532078"/>
                  <a:gd name="connsiteY6" fmla="*/ 414321 h 840899"/>
                  <a:gd name="connsiteX7" fmla="*/ 304551 w 532078"/>
                  <a:gd name="connsiteY7" fmla="*/ 228659 h 840899"/>
                  <a:gd name="connsiteX8" fmla="*/ 59296 w 532078"/>
                  <a:gd name="connsiteY8" fmla="*/ 0 h 840899"/>
                  <a:gd name="connsiteX9" fmla="*/ 1401 w 532078"/>
                  <a:gd name="connsiteY9" fmla="*/ 298812 h 840899"/>
                  <a:gd name="connsiteX10" fmla="*/ 12245 w 532078"/>
                  <a:gd name="connsiteY10" fmla="*/ 391408 h 84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2078" h="840899">
                    <a:moveTo>
                      <a:pt x="12245" y="391408"/>
                    </a:moveTo>
                    <a:cubicBezTo>
                      <a:pt x="35912" y="450246"/>
                      <a:pt x="104557" y="558682"/>
                      <a:pt x="169053" y="611674"/>
                    </a:cubicBezTo>
                    <a:cubicBezTo>
                      <a:pt x="212993" y="647789"/>
                      <a:pt x="255519" y="685505"/>
                      <a:pt x="304645" y="714265"/>
                    </a:cubicBezTo>
                    <a:cubicBezTo>
                      <a:pt x="348114" y="739629"/>
                      <a:pt x="380550" y="763674"/>
                      <a:pt x="424962" y="787341"/>
                    </a:cubicBezTo>
                    <a:cubicBezTo>
                      <a:pt x="455418" y="803560"/>
                      <a:pt x="474371" y="817986"/>
                      <a:pt x="532078" y="840899"/>
                    </a:cubicBezTo>
                    <a:cubicBezTo>
                      <a:pt x="458719" y="723222"/>
                      <a:pt x="433543" y="657783"/>
                      <a:pt x="410724" y="605828"/>
                    </a:cubicBezTo>
                    <a:cubicBezTo>
                      <a:pt x="379513" y="534732"/>
                      <a:pt x="352546" y="485794"/>
                      <a:pt x="322278" y="414321"/>
                    </a:cubicBezTo>
                    <a:cubicBezTo>
                      <a:pt x="295876" y="351899"/>
                      <a:pt x="318695" y="294946"/>
                      <a:pt x="304551" y="228659"/>
                    </a:cubicBezTo>
                    <a:cubicBezTo>
                      <a:pt x="263062" y="186605"/>
                      <a:pt x="102671" y="35642"/>
                      <a:pt x="59296" y="0"/>
                    </a:cubicBezTo>
                    <a:cubicBezTo>
                      <a:pt x="27426" y="101742"/>
                      <a:pt x="12245" y="192639"/>
                      <a:pt x="1401" y="298812"/>
                    </a:cubicBezTo>
                    <a:cubicBezTo>
                      <a:pt x="-3219" y="344733"/>
                      <a:pt x="4418" y="372078"/>
                      <a:pt x="12245" y="391408"/>
                    </a:cubicBezTo>
                    <a:close/>
                  </a:path>
                </a:pathLst>
              </a:custGeom>
              <a:solidFill>
                <a:srgbClr val="EBB09A"/>
              </a:solidFill>
              <a:ln w="9429"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3EA8D45-F5AA-44CA-BE74-64EE37AB284F}"/>
                  </a:ext>
                </a:extLst>
              </p:cNvPr>
              <p:cNvSpPr/>
              <p:nvPr/>
            </p:nvSpPr>
            <p:spPr>
              <a:xfrm>
                <a:off x="4933264" y="4615009"/>
                <a:ext cx="295117" cy="525108"/>
              </a:xfrm>
              <a:custGeom>
                <a:avLst/>
                <a:gdLst>
                  <a:gd name="connsiteX0" fmla="*/ 107133 w 295117"/>
                  <a:gd name="connsiteY0" fmla="*/ 459769 h 525108"/>
                  <a:gd name="connsiteX1" fmla="*/ 172006 w 295117"/>
                  <a:gd name="connsiteY1" fmla="*/ 495789 h 525108"/>
                  <a:gd name="connsiteX2" fmla="*/ 259509 w 295117"/>
                  <a:gd name="connsiteY2" fmla="*/ 522380 h 525108"/>
                  <a:gd name="connsiteX3" fmla="*/ 291663 w 295117"/>
                  <a:gd name="connsiteY3" fmla="*/ 488811 h 525108"/>
                  <a:gd name="connsiteX4" fmla="*/ 241499 w 295117"/>
                  <a:gd name="connsiteY4" fmla="*/ 383204 h 525108"/>
                  <a:gd name="connsiteX5" fmla="*/ 22930 w 295117"/>
                  <a:gd name="connsiteY5" fmla="*/ 0 h 525108"/>
                  <a:gd name="connsiteX6" fmla="*/ 8126 w 295117"/>
                  <a:gd name="connsiteY6" fmla="*/ 75057 h 525108"/>
                  <a:gd name="connsiteX7" fmla="*/ 17 w 295117"/>
                  <a:gd name="connsiteY7" fmla="*/ 243651 h 525108"/>
                  <a:gd name="connsiteX8" fmla="*/ 107133 w 295117"/>
                  <a:gd name="connsiteY8" fmla="*/ 459769 h 5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117" h="525108">
                    <a:moveTo>
                      <a:pt x="107133" y="459769"/>
                    </a:moveTo>
                    <a:cubicBezTo>
                      <a:pt x="116562" y="477496"/>
                      <a:pt x="153147" y="488246"/>
                      <a:pt x="172006" y="495789"/>
                    </a:cubicBezTo>
                    <a:cubicBezTo>
                      <a:pt x="201237" y="507481"/>
                      <a:pt x="228864" y="514742"/>
                      <a:pt x="259509" y="522380"/>
                    </a:cubicBezTo>
                    <a:cubicBezTo>
                      <a:pt x="291191" y="530300"/>
                      <a:pt x="301186" y="521531"/>
                      <a:pt x="291663" y="488811"/>
                    </a:cubicBezTo>
                    <a:cubicBezTo>
                      <a:pt x="281762" y="454583"/>
                      <a:pt x="255266" y="416112"/>
                      <a:pt x="241499" y="383204"/>
                    </a:cubicBezTo>
                    <a:cubicBezTo>
                      <a:pt x="188884" y="257041"/>
                      <a:pt x="89406" y="119469"/>
                      <a:pt x="22930" y="0"/>
                    </a:cubicBezTo>
                    <a:cubicBezTo>
                      <a:pt x="9257" y="3583"/>
                      <a:pt x="11237" y="44694"/>
                      <a:pt x="8126" y="75057"/>
                    </a:cubicBezTo>
                    <a:cubicBezTo>
                      <a:pt x="5768" y="129275"/>
                      <a:pt x="-360" y="165860"/>
                      <a:pt x="17" y="243651"/>
                    </a:cubicBezTo>
                    <a:cubicBezTo>
                      <a:pt x="205" y="304376"/>
                      <a:pt x="78468" y="405929"/>
                      <a:pt x="107133" y="459769"/>
                    </a:cubicBezTo>
                    <a:close/>
                  </a:path>
                </a:pathLst>
              </a:custGeom>
              <a:solidFill>
                <a:srgbClr val="E3A193"/>
              </a:solidFill>
              <a:ln w="942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5A6AA70-E188-429D-A3DB-8F8EE219A140}"/>
                  </a:ext>
                </a:extLst>
              </p:cNvPr>
              <p:cNvSpPr/>
              <p:nvPr/>
            </p:nvSpPr>
            <p:spPr>
              <a:xfrm>
                <a:off x="3618140" y="3440980"/>
                <a:ext cx="2568411" cy="3176464"/>
              </a:xfrm>
              <a:custGeom>
                <a:avLst/>
                <a:gdLst>
                  <a:gd name="connsiteX0" fmla="*/ 218332 w 2568411"/>
                  <a:gd name="connsiteY0" fmla="*/ 907276 h 3176464"/>
                  <a:gd name="connsiteX1" fmla="*/ 525442 w 2568411"/>
                  <a:gd name="connsiteY1" fmla="*/ 1335269 h 3176464"/>
                  <a:gd name="connsiteX2" fmla="*/ 1111469 w 2568411"/>
                  <a:gd name="connsiteY2" fmla="*/ 1877355 h 3176464"/>
                  <a:gd name="connsiteX3" fmla="*/ 1675809 w 2568411"/>
                  <a:gd name="connsiteY3" fmla="*/ 2361924 h 3176464"/>
                  <a:gd name="connsiteX4" fmla="*/ 1958215 w 2568411"/>
                  <a:gd name="connsiteY4" fmla="*/ 2852715 h 3176464"/>
                  <a:gd name="connsiteX5" fmla="*/ 1982448 w 2568411"/>
                  <a:gd name="connsiteY5" fmla="*/ 3071002 h 3176464"/>
                  <a:gd name="connsiteX6" fmla="*/ 1993762 w 2568411"/>
                  <a:gd name="connsiteY6" fmla="*/ 3172838 h 3176464"/>
                  <a:gd name="connsiteX7" fmla="*/ 2199980 w 2568411"/>
                  <a:gd name="connsiteY7" fmla="*/ 3098159 h 3176464"/>
                  <a:gd name="connsiteX8" fmla="*/ 2453061 w 2568411"/>
                  <a:gd name="connsiteY8" fmla="*/ 2900333 h 3176464"/>
                  <a:gd name="connsiteX9" fmla="*/ 2561686 w 2568411"/>
                  <a:gd name="connsiteY9" fmla="*/ 2488275 h 3176464"/>
                  <a:gd name="connsiteX10" fmla="*/ 2085981 w 2568411"/>
                  <a:gd name="connsiteY10" fmla="*/ 1442668 h 3176464"/>
                  <a:gd name="connsiteX11" fmla="*/ 1644504 w 2568411"/>
                  <a:gd name="connsiteY11" fmla="*/ 1020521 h 3176464"/>
                  <a:gd name="connsiteX12" fmla="*/ 1155692 w 2568411"/>
                  <a:gd name="connsiteY12" fmla="*/ 599223 h 3176464"/>
                  <a:gd name="connsiteX13" fmla="*/ 946080 w 2568411"/>
                  <a:gd name="connsiteY13" fmla="*/ 505307 h 3176464"/>
                  <a:gd name="connsiteX14" fmla="*/ 792761 w 2568411"/>
                  <a:gd name="connsiteY14" fmla="*/ 514642 h 3176464"/>
                  <a:gd name="connsiteX15" fmla="*/ 883282 w 2568411"/>
                  <a:gd name="connsiteY15" fmla="*/ 725291 h 3176464"/>
                  <a:gd name="connsiteX16" fmla="*/ 1153429 w 2568411"/>
                  <a:gd name="connsiteY16" fmla="*/ 982050 h 3176464"/>
                  <a:gd name="connsiteX17" fmla="*/ 1290059 w 2568411"/>
                  <a:gd name="connsiteY17" fmla="*/ 1114342 h 3176464"/>
                  <a:gd name="connsiteX18" fmla="*/ 1380580 w 2568411"/>
                  <a:gd name="connsiteY18" fmla="*/ 1247954 h 3176464"/>
                  <a:gd name="connsiteX19" fmla="*/ 1584911 w 2568411"/>
                  <a:gd name="connsiteY19" fmla="*/ 1623520 h 3176464"/>
                  <a:gd name="connsiteX20" fmla="*/ 1593397 w 2568411"/>
                  <a:gd name="connsiteY20" fmla="*/ 1684999 h 3176464"/>
                  <a:gd name="connsiteX21" fmla="*/ 1330133 w 2568411"/>
                  <a:gd name="connsiteY21" fmla="*/ 1581466 h 3176464"/>
                  <a:gd name="connsiteX22" fmla="*/ 902423 w 2568411"/>
                  <a:gd name="connsiteY22" fmla="*/ 1184495 h 3176464"/>
                  <a:gd name="connsiteX23" fmla="*/ 755233 w 2568411"/>
                  <a:gd name="connsiteY23" fmla="*/ 709545 h 3176464"/>
                  <a:gd name="connsiteX24" fmla="*/ 703372 w 2568411"/>
                  <a:gd name="connsiteY24" fmla="*/ 195840 h 3176464"/>
                  <a:gd name="connsiteX25" fmla="*/ 622658 w 2568411"/>
                  <a:gd name="connsiteY25" fmla="*/ 2635 h 3176464"/>
                  <a:gd name="connsiteX26" fmla="*/ 534871 w 2568411"/>
                  <a:gd name="connsiteY26" fmla="*/ 51667 h 3176464"/>
                  <a:gd name="connsiteX27" fmla="*/ 501021 w 2568411"/>
                  <a:gd name="connsiteY27" fmla="*/ 423462 h 3176464"/>
                  <a:gd name="connsiteX28" fmla="*/ 483859 w 2568411"/>
                  <a:gd name="connsiteY28" fmla="*/ 783187 h 3176464"/>
                  <a:gd name="connsiteX29" fmla="*/ 481785 w 2568411"/>
                  <a:gd name="connsiteY29" fmla="*/ 797991 h 3176464"/>
                  <a:gd name="connsiteX30" fmla="*/ 438222 w 2568411"/>
                  <a:gd name="connsiteY30" fmla="*/ 732175 h 3176464"/>
                  <a:gd name="connsiteX31" fmla="*/ 10040 w 2568411"/>
                  <a:gd name="connsiteY31" fmla="*/ 250529 h 3176464"/>
                  <a:gd name="connsiteX32" fmla="*/ 4477 w 2568411"/>
                  <a:gd name="connsiteY32" fmla="*/ 298147 h 3176464"/>
                  <a:gd name="connsiteX33" fmla="*/ 138655 w 2568411"/>
                  <a:gd name="connsiteY33" fmla="*/ 664379 h 3176464"/>
                  <a:gd name="connsiteX34" fmla="*/ 218332 w 2568411"/>
                  <a:gd name="connsiteY34" fmla="*/ 907276 h 3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68411" h="3176464">
                    <a:moveTo>
                      <a:pt x="218332" y="907276"/>
                    </a:moveTo>
                    <a:cubicBezTo>
                      <a:pt x="281602" y="1071344"/>
                      <a:pt x="406822" y="1207785"/>
                      <a:pt x="525442" y="1335269"/>
                    </a:cubicBezTo>
                    <a:cubicBezTo>
                      <a:pt x="704975" y="1528191"/>
                      <a:pt x="899594" y="1720641"/>
                      <a:pt x="1111469" y="1877355"/>
                    </a:cubicBezTo>
                    <a:cubicBezTo>
                      <a:pt x="1310803" y="2024829"/>
                      <a:pt x="1509477" y="2176922"/>
                      <a:pt x="1675809" y="2361924"/>
                    </a:cubicBezTo>
                    <a:cubicBezTo>
                      <a:pt x="1804235" y="2504776"/>
                      <a:pt x="1916914" y="2662339"/>
                      <a:pt x="1958215" y="2852715"/>
                    </a:cubicBezTo>
                    <a:cubicBezTo>
                      <a:pt x="1973867" y="2924566"/>
                      <a:pt x="1979902" y="2997643"/>
                      <a:pt x="1982448" y="3071002"/>
                    </a:cubicBezTo>
                    <a:cubicBezTo>
                      <a:pt x="1983202" y="3091746"/>
                      <a:pt x="1974244" y="3157563"/>
                      <a:pt x="1993762" y="3172838"/>
                    </a:cubicBezTo>
                    <a:cubicBezTo>
                      <a:pt x="2021767" y="3194619"/>
                      <a:pt x="2171409" y="3111737"/>
                      <a:pt x="2199980" y="3098159"/>
                    </a:cubicBezTo>
                    <a:cubicBezTo>
                      <a:pt x="2302570" y="3049221"/>
                      <a:pt x="2375269" y="2981236"/>
                      <a:pt x="2453061" y="2900333"/>
                    </a:cubicBezTo>
                    <a:cubicBezTo>
                      <a:pt x="2550653" y="2779167"/>
                      <a:pt x="2584222" y="2639992"/>
                      <a:pt x="2561686" y="2488275"/>
                    </a:cubicBezTo>
                    <a:cubicBezTo>
                      <a:pt x="2505205" y="2108748"/>
                      <a:pt x="2321617" y="1740914"/>
                      <a:pt x="2085981" y="1442668"/>
                    </a:cubicBezTo>
                    <a:cubicBezTo>
                      <a:pt x="1956989" y="1279353"/>
                      <a:pt x="1795371" y="1160828"/>
                      <a:pt x="1644504" y="1020521"/>
                    </a:cubicBezTo>
                    <a:cubicBezTo>
                      <a:pt x="1487035" y="874085"/>
                      <a:pt x="1332584" y="722463"/>
                      <a:pt x="1155692" y="599223"/>
                    </a:cubicBezTo>
                    <a:cubicBezTo>
                      <a:pt x="1092799" y="555377"/>
                      <a:pt x="1021797" y="520017"/>
                      <a:pt x="946080" y="505307"/>
                    </a:cubicBezTo>
                    <a:cubicBezTo>
                      <a:pt x="907515" y="497858"/>
                      <a:pt x="824726" y="484375"/>
                      <a:pt x="792761" y="514642"/>
                    </a:cubicBezTo>
                    <a:cubicBezTo>
                      <a:pt x="742692" y="562166"/>
                      <a:pt x="852637" y="692289"/>
                      <a:pt x="883282" y="725291"/>
                    </a:cubicBezTo>
                    <a:cubicBezTo>
                      <a:pt x="967956" y="816378"/>
                      <a:pt x="1061966" y="897941"/>
                      <a:pt x="1153429" y="982050"/>
                    </a:cubicBezTo>
                    <a:cubicBezTo>
                      <a:pt x="1200104" y="1024953"/>
                      <a:pt x="1246213" y="1068516"/>
                      <a:pt x="1290059" y="1114342"/>
                    </a:cubicBezTo>
                    <a:cubicBezTo>
                      <a:pt x="1331642" y="1157810"/>
                      <a:pt x="1352858" y="1195905"/>
                      <a:pt x="1380580" y="1247954"/>
                    </a:cubicBezTo>
                    <a:cubicBezTo>
                      <a:pt x="1449036" y="1376380"/>
                      <a:pt x="1533333" y="1487268"/>
                      <a:pt x="1584911" y="1623520"/>
                    </a:cubicBezTo>
                    <a:cubicBezTo>
                      <a:pt x="1592360" y="1643227"/>
                      <a:pt x="1611313" y="1667932"/>
                      <a:pt x="1593397" y="1684999"/>
                    </a:cubicBezTo>
                    <a:cubicBezTo>
                      <a:pt x="1554455" y="1722150"/>
                      <a:pt x="1368416" y="1601268"/>
                      <a:pt x="1330133" y="1581466"/>
                    </a:cubicBezTo>
                    <a:cubicBezTo>
                      <a:pt x="1149563" y="1488305"/>
                      <a:pt x="987569" y="1376003"/>
                      <a:pt x="902423" y="1184495"/>
                    </a:cubicBezTo>
                    <a:cubicBezTo>
                      <a:pt x="834910" y="1032685"/>
                      <a:pt x="785500" y="872953"/>
                      <a:pt x="755233" y="709545"/>
                    </a:cubicBezTo>
                    <a:cubicBezTo>
                      <a:pt x="723739" y="539535"/>
                      <a:pt x="721382" y="367358"/>
                      <a:pt x="703372" y="195840"/>
                    </a:cubicBezTo>
                    <a:cubicBezTo>
                      <a:pt x="697526" y="140490"/>
                      <a:pt x="688945" y="22531"/>
                      <a:pt x="622658" y="2635"/>
                    </a:cubicBezTo>
                    <a:cubicBezTo>
                      <a:pt x="588807" y="-7454"/>
                      <a:pt x="534683" y="11970"/>
                      <a:pt x="534871" y="51667"/>
                    </a:cubicBezTo>
                    <a:cubicBezTo>
                      <a:pt x="535437" y="176416"/>
                      <a:pt x="516579" y="300033"/>
                      <a:pt x="501021" y="423462"/>
                    </a:cubicBezTo>
                    <a:cubicBezTo>
                      <a:pt x="485839" y="543967"/>
                      <a:pt x="490271" y="662304"/>
                      <a:pt x="483859" y="783187"/>
                    </a:cubicBezTo>
                    <a:cubicBezTo>
                      <a:pt x="483671" y="787147"/>
                      <a:pt x="482728" y="791108"/>
                      <a:pt x="481785" y="797991"/>
                    </a:cubicBezTo>
                    <a:cubicBezTo>
                      <a:pt x="454346" y="782621"/>
                      <a:pt x="449065" y="754145"/>
                      <a:pt x="438222" y="732175"/>
                    </a:cubicBezTo>
                    <a:cubicBezTo>
                      <a:pt x="407577" y="669942"/>
                      <a:pt x="99524" y="150391"/>
                      <a:pt x="10040" y="250529"/>
                    </a:cubicBezTo>
                    <a:cubicBezTo>
                      <a:pt x="-3632" y="265805"/>
                      <a:pt x="-1086" y="284286"/>
                      <a:pt x="4477" y="298147"/>
                    </a:cubicBezTo>
                    <a:cubicBezTo>
                      <a:pt x="53320" y="418653"/>
                      <a:pt x="96318" y="541516"/>
                      <a:pt x="138655" y="664379"/>
                    </a:cubicBezTo>
                    <a:cubicBezTo>
                      <a:pt x="165528" y="741887"/>
                      <a:pt x="187687" y="827599"/>
                      <a:pt x="218332" y="907276"/>
                    </a:cubicBezTo>
                    <a:close/>
                  </a:path>
                </a:pathLst>
              </a:custGeom>
              <a:solidFill>
                <a:srgbClr val="F7CAB0"/>
              </a:solidFill>
              <a:ln w="9429"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4AC647E2-35D3-4D96-93EF-D324EA89A7A9}"/>
                </a:ext>
              </a:extLst>
            </p:cNvPr>
            <p:cNvGrpSpPr/>
            <p:nvPr/>
          </p:nvGrpSpPr>
          <p:grpSpPr>
            <a:xfrm>
              <a:off x="4056136" y="89170"/>
              <a:ext cx="4439320" cy="4434279"/>
              <a:chOff x="4056136" y="43905"/>
              <a:chExt cx="4439320" cy="4434279"/>
            </a:xfrm>
          </p:grpSpPr>
          <p:sp>
            <p:nvSpPr>
              <p:cNvPr id="42" name="Freeform: Shape 41">
                <a:extLst>
                  <a:ext uri="{FF2B5EF4-FFF2-40B4-BE49-F238E27FC236}">
                    <a16:creationId xmlns:a16="http://schemas.microsoft.com/office/drawing/2014/main" id="{628FC0C3-79EC-4164-83EE-CEA586713256}"/>
                  </a:ext>
                </a:extLst>
              </p:cNvPr>
              <p:cNvSpPr/>
              <p:nvPr/>
            </p:nvSpPr>
            <p:spPr>
              <a:xfrm>
                <a:off x="4062208" y="43905"/>
                <a:ext cx="4433248" cy="4433248"/>
              </a:xfrm>
              <a:custGeom>
                <a:avLst/>
                <a:gdLst>
                  <a:gd name="connsiteX0" fmla="*/ 4433249 w 4433248"/>
                  <a:gd name="connsiteY0" fmla="*/ 2216624 h 4433248"/>
                  <a:gd name="connsiteX1" fmla="*/ 2216624 w 4433248"/>
                  <a:gd name="connsiteY1" fmla="*/ 4433249 h 4433248"/>
                  <a:gd name="connsiteX2" fmla="*/ 0 w 4433248"/>
                  <a:gd name="connsiteY2" fmla="*/ 2216624 h 4433248"/>
                  <a:gd name="connsiteX3" fmla="*/ 2216624 w 4433248"/>
                  <a:gd name="connsiteY3" fmla="*/ 0 h 4433248"/>
                  <a:gd name="connsiteX4" fmla="*/ 4433249 w 4433248"/>
                  <a:gd name="connsiteY4" fmla="*/ 2216624 h 443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3248" h="4433248">
                    <a:moveTo>
                      <a:pt x="4433249" y="2216624"/>
                    </a:moveTo>
                    <a:cubicBezTo>
                      <a:pt x="4433249" y="3440832"/>
                      <a:pt x="3440832" y="4433249"/>
                      <a:pt x="2216624" y="4433249"/>
                    </a:cubicBezTo>
                    <a:cubicBezTo>
                      <a:pt x="992416" y="4433249"/>
                      <a:pt x="0" y="3440832"/>
                      <a:pt x="0" y="2216624"/>
                    </a:cubicBezTo>
                    <a:cubicBezTo>
                      <a:pt x="0" y="992417"/>
                      <a:pt x="992416" y="0"/>
                      <a:pt x="2216624" y="0"/>
                    </a:cubicBezTo>
                    <a:cubicBezTo>
                      <a:pt x="3440832" y="0"/>
                      <a:pt x="4433249" y="992417"/>
                      <a:pt x="4433249" y="2216624"/>
                    </a:cubicBezTo>
                    <a:close/>
                  </a:path>
                </a:pathLst>
              </a:custGeom>
              <a:solidFill>
                <a:schemeClr val="accent2"/>
              </a:solidFill>
              <a:ln w="942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F389997-76FD-4268-B0CF-0F9D99C4AFB0}"/>
                  </a:ext>
                </a:extLst>
              </p:cNvPr>
              <p:cNvSpPr/>
              <p:nvPr/>
            </p:nvSpPr>
            <p:spPr>
              <a:xfrm>
                <a:off x="4056136" y="678338"/>
                <a:ext cx="4430130" cy="3799846"/>
              </a:xfrm>
              <a:custGeom>
                <a:avLst/>
                <a:gdLst>
                  <a:gd name="connsiteX0" fmla="*/ 4099115 w 4430130"/>
                  <a:gd name="connsiteY0" fmla="*/ 430121 h 3799846"/>
                  <a:gd name="connsiteX1" fmla="*/ 4199159 w 4430130"/>
                  <a:gd name="connsiteY1" fmla="*/ 603619 h 3799846"/>
                  <a:gd name="connsiteX2" fmla="*/ 4322683 w 4430130"/>
                  <a:gd name="connsiteY2" fmla="*/ 902243 h 3799846"/>
                  <a:gd name="connsiteX3" fmla="*/ 4379541 w 4430130"/>
                  <a:gd name="connsiteY3" fmla="*/ 1115155 h 3799846"/>
                  <a:gd name="connsiteX4" fmla="*/ 4424613 w 4430130"/>
                  <a:gd name="connsiteY4" fmla="*/ 1403690 h 3799846"/>
                  <a:gd name="connsiteX5" fmla="*/ 4429610 w 4430130"/>
                  <a:gd name="connsiteY5" fmla="*/ 1628294 h 3799846"/>
                  <a:gd name="connsiteX6" fmla="*/ 4415372 w 4430130"/>
                  <a:gd name="connsiteY6" fmla="*/ 1889861 h 3799846"/>
                  <a:gd name="connsiteX7" fmla="*/ 4384538 w 4430130"/>
                  <a:gd name="connsiteY7" fmla="*/ 2088440 h 3799846"/>
                  <a:gd name="connsiteX8" fmla="*/ 4343238 w 4430130"/>
                  <a:gd name="connsiteY8" fmla="*/ 2240911 h 3799846"/>
                  <a:gd name="connsiteX9" fmla="*/ 4186430 w 4430130"/>
                  <a:gd name="connsiteY9" fmla="*/ 2620815 h 3799846"/>
                  <a:gd name="connsiteX10" fmla="*/ 3932124 w 4430130"/>
                  <a:gd name="connsiteY10" fmla="*/ 3001945 h 3799846"/>
                  <a:gd name="connsiteX11" fmla="*/ 3681211 w 4430130"/>
                  <a:gd name="connsiteY11" fmla="*/ 3261249 h 3799846"/>
                  <a:gd name="connsiteX12" fmla="*/ 3468582 w 4430130"/>
                  <a:gd name="connsiteY12" fmla="*/ 3425034 h 3799846"/>
                  <a:gd name="connsiteX13" fmla="*/ 3070857 w 4430130"/>
                  <a:gd name="connsiteY13" fmla="*/ 3638890 h 3799846"/>
                  <a:gd name="connsiteX14" fmla="*/ 2922630 w 4430130"/>
                  <a:gd name="connsiteY14" fmla="*/ 3694993 h 3799846"/>
                  <a:gd name="connsiteX15" fmla="*/ 2891419 w 4430130"/>
                  <a:gd name="connsiteY15" fmla="*/ 3697068 h 3799846"/>
                  <a:gd name="connsiteX16" fmla="*/ 2581952 w 4430130"/>
                  <a:gd name="connsiteY16" fmla="*/ 3769296 h 3799846"/>
                  <a:gd name="connsiteX17" fmla="*/ 2358290 w 4430130"/>
                  <a:gd name="connsiteY17" fmla="*/ 3795038 h 3799846"/>
                  <a:gd name="connsiteX18" fmla="*/ 2282762 w 4430130"/>
                  <a:gd name="connsiteY18" fmla="*/ 3799846 h 3799846"/>
                  <a:gd name="connsiteX19" fmla="*/ 2161785 w 4430130"/>
                  <a:gd name="connsiteY19" fmla="*/ 3799846 h 3799846"/>
                  <a:gd name="connsiteX20" fmla="*/ 2092763 w 4430130"/>
                  <a:gd name="connsiteY20" fmla="*/ 3795509 h 3799846"/>
                  <a:gd name="connsiteX21" fmla="*/ 2066644 w 4430130"/>
                  <a:gd name="connsiteY21" fmla="*/ 3792774 h 3799846"/>
                  <a:gd name="connsiteX22" fmla="*/ 2062306 w 4430130"/>
                  <a:gd name="connsiteY22" fmla="*/ 3756661 h 3799846"/>
                  <a:gd name="connsiteX23" fmla="*/ 2172346 w 4430130"/>
                  <a:gd name="connsiteY23" fmla="*/ 3413625 h 3799846"/>
                  <a:gd name="connsiteX24" fmla="*/ 2267392 w 4430130"/>
                  <a:gd name="connsiteY24" fmla="*/ 3195904 h 3799846"/>
                  <a:gd name="connsiteX25" fmla="*/ 2394875 w 4430130"/>
                  <a:gd name="connsiteY25" fmla="*/ 3019672 h 3799846"/>
                  <a:gd name="connsiteX26" fmla="*/ 2449848 w 4430130"/>
                  <a:gd name="connsiteY26" fmla="*/ 2912556 h 3799846"/>
                  <a:gd name="connsiteX27" fmla="*/ 2369511 w 4430130"/>
                  <a:gd name="connsiteY27" fmla="*/ 2606011 h 3799846"/>
                  <a:gd name="connsiteX28" fmla="*/ 2199124 w 4430130"/>
                  <a:gd name="connsiteY28" fmla="*/ 2358588 h 3799846"/>
                  <a:gd name="connsiteX29" fmla="*/ 2135760 w 4430130"/>
                  <a:gd name="connsiteY29" fmla="*/ 2001126 h 3799846"/>
                  <a:gd name="connsiteX30" fmla="*/ 2308692 w 4430130"/>
                  <a:gd name="connsiteY30" fmla="*/ 1877320 h 3799846"/>
                  <a:gd name="connsiteX31" fmla="*/ 2463426 w 4430130"/>
                  <a:gd name="connsiteY31" fmla="*/ 1913151 h 3799846"/>
                  <a:gd name="connsiteX32" fmla="*/ 2582329 w 4430130"/>
                  <a:gd name="connsiteY32" fmla="*/ 1951811 h 3799846"/>
                  <a:gd name="connsiteX33" fmla="*/ 2733008 w 4430130"/>
                  <a:gd name="connsiteY33" fmla="*/ 2001974 h 3799846"/>
                  <a:gd name="connsiteX34" fmla="*/ 2876427 w 4430130"/>
                  <a:gd name="connsiteY34" fmla="*/ 2054778 h 3799846"/>
                  <a:gd name="connsiteX35" fmla="*/ 3046530 w 4430130"/>
                  <a:gd name="connsiteY35" fmla="*/ 2136341 h 3799846"/>
                  <a:gd name="connsiteX36" fmla="*/ 3183631 w 4430130"/>
                  <a:gd name="connsiteY36" fmla="*/ 2194802 h 3799846"/>
                  <a:gd name="connsiteX37" fmla="*/ 3402766 w 4430130"/>
                  <a:gd name="connsiteY37" fmla="*/ 2241571 h 3799846"/>
                  <a:gd name="connsiteX38" fmla="*/ 3578339 w 4430130"/>
                  <a:gd name="connsiteY38" fmla="*/ 2206212 h 3799846"/>
                  <a:gd name="connsiteX39" fmla="*/ 3793608 w 4430130"/>
                  <a:gd name="connsiteY39" fmla="*/ 2032808 h 3799846"/>
                  <a:gd name="connsiteX40" fmla="*/ 3761360 w 4430130"/>
                  <a:gd name="connsiteY40" fmla="*/ 1832060 h 3799846"/>
                  <a:gd name="connsiteX41" fmla="*/ 3636046 w 4430130"/>
                  <a:gd name="connsiteY41" fmla="*/ 1757663 h 3799846"/>
                  <a:gd name="connsiteX42" fmla="*/ 3513466 w 4430130"/>
                  <a:gd name="connsiteY42" fmla="*/ 1691753 h 3799846"/>
                  <a:gd name="connsiteX43" fmla="*/ 3390886 w 4430130"/>
                  <a:gd name="connsiteY43" fmla="*/ 1597272 h 3799846"/>
                  <a:gd name="connsiteX44" fmla="*/ 3359864 w 4430130"/>
                  <a:gd name="connsiteY44" fmla="*/ 1381908 h 3799846"/>
                  <a:gd name="connsiteX45" fmla="*/ 3474806 w 4430130"/>
                  <a:gd name="connsiteY45" fmla="*/ 1243770 h 3799846"/>
                  <a:gd name="connsiteX46" fmla="*/ 3721946 w 4430130"/>
                  <a:gd name="connsiteY46" fmla="*/ 1066783 h 3799846"/>
                  <a:gd name="connsiteX47" fmla="*/ 4071676 w 4430130"/>
                  <a:gd name="connsiteY47" fmla="*/ 568448 h 3799846"/>
                  <a:gd name="connsiteX48" fmla="*/ 4090723 w 4430130"/>
                  <a:gd name="connsiteY48" fmla="*/ 449640 h 3799846"/>
                  <a:gd name="connsiteX49" fmla="*/ 4099115 w 4430130"/>
                  <a:gd name="connsiteY49" fmla="*/ 430121 h 3799846"/>
                  <a:gd name="connsiteX50" fmla="*/ 684261 w 4430130"/>
                  <a:gd name="connsiteY50" fmla="*/ 363 h 3799846"/>
                  <a:gd name="connsiteX51" fmla="*/ 695635 w 4430130"/>
                  <a:gd name="connsiteY51" fmla="*/ 5242 h 3799846"/>
                  <a:gd name="connsiteX52" fmla="*/ 838960 w 4430130"/>
                  <a:gd name="connsiteY52" fmla="*/ 135648 h 3799846"/>
                  <a:gd name="connsiteX53" fmla="*/ 823213 w 4430130"/>
                  <a:gd name="connsiteY53" fmla="*/ 362233 h 3799846"/>
                  <a:gd name="connsiteX54" fmla="*/ 826796 w 4430130"/>
                  <a:gd name="connsiteY54" fmla="*/ 470858 h 3799846"/>
                  <a:gd name="connsiteX55" fmla="*/ 1086666 w 4430130"/>
                  <a:gd name="connsiteY55" fmla="*/ 690653 h 3799846"/>
                  <a:gd name="connsiteX56" fmla="*/ 1181430 w 4430130"/>
                  <a:gd name="connsiteY56" fmla="*/ 835486 h 3799846"/>
                  <a:gd name="connsiteX57" fmla="*/ 1190010 w 4430130"/>
                  <a:gd name="connsiteY57" fmla="*/ 945902 h 3799846"/>
                  <a:gd name="connsiteX58" fmla="*/ 1196800 w 4430130"/>
                  <a:gd name="connsiteY58" fmla="*/ 1180125 h 3799846"/>
                  <a:gd name="connsiteX59" fmla="*/ 1154368 w 4430130"/>
                  <a:gd name="connsiteY59" fmla="*/ 1329955 h 3799846"/>
                  <a:gd name="connsiteX60" fmla="*/ 935610 w 4430130"/>
                  <a:gd name="connsiteY60" fmla="*/ 1648758 h 3799846"/>
                  <a:gd name="connsiteX61" fmla="*/ 770220 w 4430130"/>
                  <a:gd name="connsiteY61" fmla="*/ 1904007 h 3799846"/>
                  <a:gd name="connsiteX62" fmla="*/ 737878 w 4430130"/>
                  <a:gd name="connsiteY62" fmla="*/ 1993113 h 3799846"/>
                  <a:gd name="connsiteX63" fmla="*/ 766637 w 4430130"/>
                  <a:gd name="connsiteY63" fmla="*/ 2092215 h 3799846"/>
                  <a:gd name="connsiteX64" fmla="*/ 920711 w 4430130"/>
                  <a:gd name="connsiteY64" fmla="*/ 2184055 h 3799846"/>
                  <a:gd name="connsiteX65" fmla="*/ 988036 w 4430130"/>
                  <a:gd name="connsiteY65" fmla="*/ 2218944 h 3799846"/>
                  <a:gd name="connsiteX66" fmla="*/ 1038388 w 4430130"/>
                  <a:gd name="connsiteY66" fmla="*/ 2335300 h 3799846"/>
                  <a:gd name="connsiteX67" fmla="*/ 849615 w 4430130"/>
                  <a:gd name="connsiteY67" fmla="*/ 2678713 h 3799846"/>
                  <a:gd name="connsiteX68" fmla="*/ 666876 w 4430130"/>
                  <a:gd name="connsiteY68" fmla="*/ 2739720 h 3799846"/>
                  <a:gd name="connsiteX69" fmla="*/ 606623 w 4430130"/>
                  <a:gd name="connsiteY69" fmla="*/ 2740097 h 3799846"/>
                  <a:gd name="connsiteX70" fmla="*/ 511483 w 4430130"/>
                  <a:gd name="connsiteY70" fmla="*/ 2821943 h 3799846"/>
                  <a:gd name="connsiteX71" fmla="*/ 504128 w 4430130"/>
                  <a:gd name="connsiteY71" fmla="*/ 2929248 h 3799846"/>
                  <a:gd name="connsiteX72" fmla="*/ 495170 w 4430130"/>
                  <a:gd name="connsiteY72" fmla="*/ 2967530 h 3799846"/>
                  <a:gd name="connsiteX73" fmla="*/ 343642 w 4430130"/>
                  <a:gd name="connsiteY73" fmla="*/ 2760464 h 3799846"/>
                  <a:gd name="connsiteX74" fmla="*/ 119698 w 4430130"/>
                  <a:gd name="connsiteY74" fmla="*/ 2292303 h 3799846"/>
                  <a:gd name="connsiteX75" fmla="*/ 12016 w 4430130"/>
                  <a:gd name="connsiteY75" fmla="*/ 1781804 h 3799846"/>
                  <a:gd name="connsiteX76" fmla="*/ 135 w 4430130"/>
                  <a:gd name="connsiteY76" fmla="*/ 1538624 h 3799846"/>
                  <a:gd name="connsiteX77" fmla="*/ 16259 w 4430130"/>
                  <a:gd name="connsiteY77" fmla="*/ 1334010 h 3799846"/>
                  <a:gd name="connsiteX78" fmla="*/ 48036 w 4430130"/>
                  <a:gd name="connsiteY78" fmla="*/ 1136184 h 3799846"/>
                  <a:gd name="connsiteX79" fmla="*/ 89430 w 4430130"/>
                  <a:gd name="connsiteY79" fmla="*/ 966364 h 3799846"/>
                  <a:gd name="connsiteX80" fmla="*/ 160432 w 4430130"/>
                  <a:gd name="connsiteY80" fmla="*/ 761750 h 3799846"/>
                  <a:gd name="connsiteX81" fmla="*/ 328744 w 4430130"/>
                  <a:gd name="connsiteY81" fmla="*/ 427012 h 3799846"/>
                  <a:gd name="connsiteX82" fmla="*/ 526286 w 4430130"/>
                  <a:gd name="connsiteY82" fmla="*/ 153847 h 3799846"/>
                  <a:gd name="connsiteX83" fmla="*/ 671685 w 4430130"/>
                  <a:gd name="connsiteY83" fmla="*/ 2413 h 3799846"/>
                  <a:gd name="connsiteX84" fmla="*/ 684261 w 4430130"/>
                  <a:gd name="connsiteY84" fmla="*/ 363 h 3799846"/>
                  <a:gd name="connsiteX0" fmla="*/ 4099115 w 4430130"/>
                  <a:gd name="connsiteY0" fmla="*/ 430121 h 3799846"/>
                  <a:gd name="connsiteX1" fmla="*/ 4199159 w 4430130"/>
                  <a:gd name="connsiteY1" fmla="*/ 603619 h 3799846"/>
                  <a:gd name="connsiteX2" fmla="*/ 4322683 w 4430130"/>
                  <a:gd name="connsiteY2" fmla="*/ 902243 h 3799846"/>
                  <a:gd name="connsiteX3" fmla="*/ 4379541 w 4430130"/>
                  <a:gd name="connsiteY3" fmla="*/ 1115155 h 3799846"/>
                  <a:gd name="connsiteX4" fmla="*/ 4424613 w 4430130"/>
                  <a:gd name="connsiteY4" fmla="*/ 1403690 h 3799846"/>
                  <a:gd name="connsiteX5" fmla="*/ 4429610 w 4430130"/>
                  <a:gd name="connsiteY5" fmla="*/ 1628294 h 3799846"/>
                  <a:gd name="connsiteX6" fmla="*/ 4415372 w 4430130"/>
                  <a:gd name="connsiteY6" fmla="*/ 1889861 h 3799846"/>
                  <a:gd name="connsiteX7" fmla="*/ 4384538 w 4430130"/>
                  <a:gd name="connsiteY7" fmla="*/ 2088440 h 3799846"/>
                  <a:gd name="connsiteX8" fmla="*/ 4343238 w 4430130"/>
                  <a:gd name="connsiteY8" fmla="*/ 2240911 h 3799846"/>
                  <a:gd name="connsiteX9" fmla="*/ 4186430 w 4430130"/>
                  <a:gd name="connsiteY9" fmla="*/ 2620815 h 3799846"/>
                  <a:gd name="connsiteX10" fmla="*/ 3932124 w 4430130"/>
                  <a:gd name="connsiteY10" fmla="*/ 3001945 h 3799846"/>
                  <a:gd name="connsiteX11" fmla="*/ 3681211 w 4430130"/>
                  <a:gd name="connsiteY11" fmla="*/ 3261249 h 3799846"/>
                  <a:gd name="connsiteX12" fmla="*/ 3468582 w 4430130"/>
                  <a:gd name="connsiteY12" fmla="*/ 3425034 h 3799846"/>
                  <a:gd name="connsiteX13" fmla="*/ 3070857 w 4430130"/>
                  <a:gd name="connsiteY13" fmla="*/ 3638890 h 3799846"/>
                  <a:gd name="connsiteX14" fmla="*/ 2891419 w 4430130"/>
                  <a:gd name="connsiteY14" fmla="*/ 3697068 h 3799846"/>
                  <a:gd name="connsiteX15" fmla="*/ 2581952 w 4430130"/>
                  <a:gd name="connsiteY15" fmla="*/ 3769296 h 3799846"/>
                  <a:gd name="connsiteX16" fmla="*/ 2358290 w 4430130"/>
                  <a:gd name="connsiteY16" fmla="*/ 3795038 h 3799846"/>
                  <a:gd name="connsiteX17" fmla="*/ 2282762 w 4430130"/>
                  <a:gd name="connsiteY17" fmla="*/ 3799846 h 3799846"/>
                  <a:gd name="connsiteX18" fmla="*/ 2161785 w 4430130"/>
                  <a:gd name="connsiteY18" fmla="*/ 3799846 h 3799846"/>
                  <a:gd name="connsiteX19" fmla="*/ 2092763 w 4430130"/>
                  <a:gd name="connsiteY19" fmla="*/ 3795509 h 3799846"/>
                  <a:gd name="connsiteX20" fmla="*/ 2066644 w 4430130"/>
                  <a:gd name="connsiteY20" fmla="*/ 3792774 h 3799846"/>
                  <a:gd name="connsiteX21" fmla="*/ 2062306 w 4430130"/>
                  <a:gd name="connsiteY21" fmla="*/ 3756661 h 3799846"/>
                  <a:gd name="connsiteX22" fmla="*/ 2172346 w 4430130"/>
                  <a:gd name="connsiteY22" fmla="*/ 3413625 h 3799846"/>
                  <a:gd name="connsiteX23" fmla="*/ 2267392 w 4430130"/>
                  <a:gd name="connsiteY23" fmla="*/ 3195904 h 3799846"/>
                  <a:gd name="connsiteX24" fmla="*/ 2394875 w 4430130"/>
                  <a:gd name="connsiteY24" fmla="*/ 3019672 h 3799846"/>
                  <a:gd name="connsiteX25" fmla="*/ 2449848 w 4430130"/>
                  <a:gd name="connsiteY25" fmla="*/ 2912556 h 3799846"/>
                  <a:gd name="connsiteX26" fmla="*/ 2369511 w 4430130"/>
                  <a:gd name="connsiteY26" fmla="*/ 2606011 h 3799846"/>
                  <a:gd name="connsiteX27" fmla="*/ 2199124 w 4430130"/>
                  <a:gd name="connsiteY27" fmla="*/ 2358588 h 3799846"/>
                  <a:gd name="connsiteX28" fmla="*/ 2135760 w 4430130"/>
                  <a:gd name="connsiteY28" fmla="*/ 2001126 h 3799846"/>
                  <a:gd name="connsiteX29" fmla="*/ 2308692 w 4430130"/>
                  <a:gd name="connsiteY29" fmla="*/ 1877320 h 3799846"/>
                  <a:gd name="connsiteX30" fmla="*/ 2463426 w 4430130"/>
                  <a:gd name="connsiteY30" fmla="*/ 1913151 h 3799846"/>
                  <a:gd name="connsiteX31" fmla="*/ 2582329 w 4430130"/>
                  <a:gd name="connsiteY31" fmla="*/ 1951811 h 3799846"/>
                  <a:gd name="connsiteX32" fmla="*/ 2733008 w 4430130"/>
                  <a:gd name="connsiteY32" fmla="*/ 2001974 h 3799846"/>
                  <a:gd name="connsiteX33" fmla="*/ 2876427 w 4430130"/>
                  <a:gd name="connsiteY33" fmla="*/ 2054778 h 3799846"/>
                  <a:gd name="connsiteX34" fmla="*/ 3046530 w 4430130"/>
                  <a:gd name="connsiteY34" fmla="*/ 2136341 h 3799846"/>
                  <a:gd name="connsiteX35" fmla="*/ 3183631 w 4430130"/>
                  <a:gd name="connsiteY35" fmla="*/ 2194802 h 3799846"/>
                  <a:gd name="connsiteX36" fmla="*/ 3402766 w 4430130"/>
                  <a:gd name="connsiteY36" fmla="*/ 2241571 h 3799846"/>
                  <a:gd name="connsiteX37" fmla="*/ 3578339 w 4430130"/>
                  <a:gd name="connsiteY37" fmla="*/ 2206212 h 3799846"/>
                  <a:gd name="connsiteX38" fmla="*/ 3793608 w 4430130"/>
                  <a:gd name="connsiteY38" fmla="*/ 2032808 h 3799846"/>
                  <a:gd name="connsiteX39" fmla="*/ 3761360 w 4430130"/>
                  <a:gd name="connsiteY39" fmla="*/ 1832060 h 3799846"/>
                  <a:gd name="connsiteX40" fmla="*/ 3636046 w 4430130"/>
                  <a:gd name="connsiteY40" fmla="*/ 1757663 h 3799846"/>
                  <a:gd name="connsiteX41" fmla="*/ 3513466 w 4430130"/>
                  <a:gd name="connsiteY41" fmla="*/ 1691753 h 3799846"/>
                  <a:gd name="connsiteX42" fmla="*/ 3390886 w 4430130"/>
                  <a:gd name="connsiteY42" fmla="*/ 1597272 h 3799846"/>
                  <a:gd name="connsiteX43" fmla="*/ 3359864 w 4430130"/>
                  <a:gd name="connsiteY43" fmla="*/ 1381908 h 3799846"/>
                  <a:gd name="connsiteX44" fmla="*/ 3474806 w 4430130"/>
                  <a:gd name="connsiteY44" fmla="*/ 1243770 h 3799846"/>
                  <a:gd name="connsiteX45" fmla="*/ 3721946 w 4430130"/>
                  <a:gd name="connsiteY45" fmla="*/ 1066783 h 3799846"/>
                  <a:gd name="connsiteX46" fmla="*/ 4071676 w 4430130"/>
                  <a:gd name="connsiteY46" fmla="*/ 568448 h 3799846"/>
                  <a:gd name="connsiteX47" fmla="*/ 4090723 w 4430130"/>
                  <a:gd name="connsiteY47" fmla="*/ 449640 h 3799846"/>
                  <a:gd name="connsiteX48" fmla="*/ 4099115 w 4430130"/>
                  <a:gd name="connsiteY48" fmla="*/ 430121 h 3799846"/>
                  <a:gd name="connsiteX49" fmla="*/ 684261 w 4430130"/>
                  <a:gd name="connsiteY49" fmla="*/ 363 h 3799846"/>
                  <a:gd name="connsiteX50" fmla="*/ 695635 w 4430130"/>
                  <a:gd name="connsiteY50" fmla="*/ 5242 h 3799846"/>
                  <a:gd name="connsiteX51" fmla="*/ 838960 w 4430130"/>
                  <a:gd name="connsiteY51" fmla="*/ 135648 h 3799846"/>
                  <a:gd name="connsiteX52" fmla="*/ 823213 w 4430130"/>
                  <a:gd name="connsiteY52" fmla="*/ 362233 h 3799846"/>
                  <a:gd name="connsiteX53" fmla="*/ 826796 w 4430130"/>
                  <a:gd name="connsiteY53" fmla="*/ 470858 h 3799846"/>
                  <a:gd name="connsiteX54" fmla="*/ 1086666 w 4430130"/>
                  <a:gd name="connsiteY54" fmla="*/ 690653 h 3799846"/>
                  <a:gd name="connsiteX55" fmla="*/ 1181430 w 4430130"/>
                  <a:gd name="connsiteY55" fmla="*/ 835486 h 3799846"/>
                  <a:gd name="connsiteX56" fmla="*/ 1190010 w 4430130"/>
                  <a:gd name="connsiteY56" fmla="*/ 945902 h 3799846"/>
                  <a:gd name="connsiteX57" fmla="*/ 1196800 w 4430130"/>
                  <a:gd name="connsiteY57" fmla="*/ 1180125 h 3799846"/>
                  <a:gd name="connsiteX58" fmla="*/ 1154368 w 4430130"/>
                  <a:gd name="connsiteY58" fmla="*/ 1329955 h 3799846"/>
                  <a:gd name="connsiteX59" fmla="*/ 935610 w 4430130"/>
                  <a:gd name="connsiteY59" fmla="*/ 1648758 h 3799846"/>
                  <a:gd name="connsiteX60" fmla="*/ 770220 w 4430130"/>
                  <a:gd name="connsiteY60" fmla="*/ 1904007 h 3799846"/>
                  <a:gd name="connsiteX61" fmla="*/ 737878 w 4430130"/>
                  <a:gd name="connsiteY61" fmla="*/ 1993113 h 3799846"/>
                  <a:gd name="connsiteX62" fmla="*/ 766637 w 4430130"/>
                  <a:gd name="connsiteY62" fmla="*/ 2092215 h 3799846"/>
                  <a:gd name="connsiteX63" fmla="*/ 920711 w 4430130"/>
                  <a:gd name="connsiteY63" fmla="*/ 2184055 h 3799846"/>
                  <a:gd name="connsiteX64" fmla="*/ 988036 w 4430130"/>
                  <a:gd name="connsiteY64" fmla="*/ 2218944 h 3799846"/>
                  <a:gd name="connsiteX65" fmla="*/ 1038388 w 4430130"/>
                  <a:gd name="connsiteY65" fmla="*/ 2335300 h 3799846"/>
                  <a:gd name="connsiteX66" fmla="*/ 849615 w 4430130"/>
                  <a:gd name="connsiteY66" fmla="*/ 2678713 h 3799846"/>
                  <a:gd name="connsiteX67" fmla="*/ 666876 w 4430130"/>
                  <a:gd name="connsiteY67" fmla="*/ 2739720 h 3799846"/>
                  <a:gd name="connsiteX68" fmla="*/ 606623 w 4430130"/>
                  <a:gd name="connsiteY68" fmla="*/ 2740097 h 3799846"/>
                  <a:gd name="connsiteX69" fmla="*/ 511483 w 4430130"/>
                  <a:gd name="connsiteY69" fmla="*/ 2821943 h 3799846"/>
                  <a:gd name="connsiteX70" fmla="*/ 504128 w 4430130"/>
                  <a:gd name="connsiteY70" fmla="*/ 2929248 h 3799846"/>
                  <a:gd name="connsiteX71" fmla="*/ 495170 w 4430130"/>
                  <a:gd name="connsiteY71" fmla="*/ 2967530 h 3799846"/>
                  <a:gd name="connsiteX72" fmla="*/ 343642 w 4430130"/>
                  <a:gd name="connsiteY72" fmla="*/ 2760464 h 3799846"/>
                  <a:gd name="connsiteX73" fmla="*/ 119698 w 4430130"/>
                  <a:gd name="connsiteY73" fmla="*/ 2292303 h 3799846"/>
                  <a:gd name="connsiteX74" fmla="*/ 12016 w 4430130"/>
                  <a:gd name="connsiteY74" fmla="*/ 1781804 h 3799846"/>
                  <a:gd name="connsiteX75" fmla="*/ 135 w 4430130"/>
                  <a:gd name="connsiteY75" fmla="*/ 1538624 h 3799846"/>
                  <a:gd name="connsiteX76" fmla="*/ 16259 w 4430130"/>
                  <a:gd name="connsiteY76" fmla="*/ 1334010 h 3799846"/>
                  <a:gd name="connsiteX77" fmla="*/ 48036 w 4430130"/>
                  <a:gd name="connsiteY77" fmla="*/ 1136184 h 3799846"/>
                  <a:gd name="connsiteX78" fmla="*/ 89430 w 4430130"/>
                  <a:gd name="connsiteY78" fmla="*/ 966364 h 3799846"/>
                  <a:gd name="connsiteX79" fmla="*/ 160432 w 4430130"/>
                  <a:gd name="connsiteY79" fmla="*/ 761750 h 3799846"/>
                  <a:gd name="connsiteX80" fmla="*/ 328744 w 4430130"/>
                  <a:gd name="connsiteY80" fmla="*/ 427012 h 3799846"/>
                  <a:gd name="connsiteX81" fmla="*/ 526286 w 4430130"/>
                  <a:gd name="connsiteY81" fmla="*/ 153847 h 3799846"/>
                  <a:gd name="connsiteX82" fmla="*/ 671685 w 4430130"/>
                  <a:gd name="connsiteY82" fmla="*/ 2413 h 3799846"/>
                  <a:gd name="connsiteX83" fmla="*/ 684261 w 4430130"/>
                  <a:gd name="connsiteY83" fmla="*/ 363 h 3799846"/>
                  <a:gd name="connsiteX0" fmla="*/ 4099115 w 4430130"/>
                  <a:gd name="connsiteY0" fmla="*/ 430121 h 3799846"/>
                  <a:gd name="connsiteX1" fmla="*/ 4199159 w 4430130"/>
                  <a:gd name="connsiteY1" fmla="*/ 603619 h 3799846"/>
                  <a:gd name="connsiteX2" fmla="*/ 4322683 w 4430130"/>
                  <a:gd name="connsiteY2" fmla="*/ 902243 h 3799846"/>
                  <a:gd name="connsiteX3" fmla="*/ 4379541 w 4430130"/>
                  <a:gd name="connsiteY3" fmla="*/ 1115155 h 3799846"/>
                  <a:gd name="connsiteX4" fmla="*/ 4424613 w 4430130"/>
                  <a:gd name="connsiteY4" fmla="*/ 1403690 h 3799846"/>
                  <a:gd name="connsiteX5" fmla="*/ 4429610 w 4430130"/>
                  <a:gd name="connsiteY5" fmla="*/ 1628294 h 3799846"/>
                  <a:gd name="connsiteX6" fmla="*/ 4415372 w 4430130"/>
                  <a:gd name="connsiteY6" fmla="*/ 1889861 h 3799846"/>
                  <a:gd name="connsiteX7" fmla="*/ 4384538 w 4430130"/>
                  <a:gd name="connsiteY7" fmla="*/ 2088440 h 3799846"/>
                  <a:gd name="connsiteX8" fmla="*/ 4343238 w 4430130"/>
                  <a:gd name="connsiteY8" fmla="*/ 2240911 h 3799846"/>
                  <a:gd name="connsiteX9" fmla="*/ 4186430 w 4430130"/>
                  <a:gd name="connsiteY9" fmla="*/ 2620815 h 3799846"/>
                  <a:gd name="connsiteX10" fmla="*/ 3932124 w 4430130"/>
                  <a:gd name="connsiteY10" fmla="*/ 3001945 h 3799846"/>
                  <a:gd name="connsiteX11" fmla="*/ 3681211 w 4430130"/>
                  <a:gd name="connsiteY11" fmla="*/ 3261249 h 3799846"/>
                  <a:gd name="connsiteX12" fmla="*/ 3468582 w 4430130"/>
                  <a:gd name="connsiteY12" fmla="*/ 3425034 h 3799846"/>
                  <a:gd name="connsiteX13" fmla="*/ 3070857 w 4430130"/>
                  <a:gd name="connsiteY13" fmla="*/ 3638890 h 3799846"/>
                  <a:gd name="connsiteX14" fmla="*/ 2891419 w 4430130"/>
                  <a:gd name="connsiteY14" fmla="*/ 3697068 h 3799846"/>
                  <a:gd name="connsiteX15" fmla="*/ 2581952 w 4430130"/>
                  <a:gd name="connsiteY15" fmla="*/ 3769296 h 3799846"/>
                  <a:gd name="connsiteX16" fmla="*/ 2358290 w 4430130"/>
                  <a:gd name="connsiteY16" fmla="*/ 3795038 h 3799846"/>
                  <a:gd name="connsiteX17" fmla="*/ 2282762 w 4430130"/>
                  <a:gd name="connsiteY17" fmla="*/ 3799846 h 3799846"/>
                  <a:gd name="connsiteX18" fmla="*/ 2161785 w 4430130"/>
                  <a:gd name="connsiteY18" fmla="*/ 3799846 h 3799846"/>
                  <a:gd name="connsiteX19" fmla="*/ 2092763 w 4430130"/>
                  <a:gd name="connsiteY19" fmla="*/ 3795509 h 3799846"/>
                  <a:gd name="connsiteX20" fmla="*/ 2066644 w 4430130"/>
                  <a:gd name="connsiteY20" fmla="*/ 3792774 h 3799846"/>
                  <a:gd name="connsiteX21" fmla="*/ 2062306 w 4430130"/>
                  <a:gd name="connsiteY21" fmla="*/ 3756661 h 3799846"/>
                  <a:gd name="connsiteX22" fmla="*/ 2172346 w 4430130"/>
                  <a:gd name="connsiteY22" fmla="*/ 3413625 h 3799846"/>
                  <a:gd name="connsiteX23" fmla="*/ 2267392 w 4430130"/>
                  <a:gd name="connsiteY23" fmla="*/ 3195904 h 3799846"/>
                  <a:gd name="connsiteX24" fmla="*/ 2394875 w 4430130"/>
                  <a:gd name="connsiteY24" fmla="*/ 3019672 h 3799846"/>
                  <a:gd name="connsiteX25" fmla="*/ 2449848 w 4430130"/>
                  <a:gd name="connsiteY25" fmla="*/ 2912556 h 3799846"/>
                  <a:gd name="connsiteX26" fmla="*/ 2369511 w 4430130"/>
                  <a:gd name="connsiteY26" fmla="*/ 2606011 h 3799846"/>
                  <a:gd name="connsiteX27" fmla="*/ 2199124 w 4430130"/>
                  <a:gd name="connsiteY27" fmla="*/ 2358588 h 3799846"/>
                  <a:gd name="connsiteX28" fmla="*/ 2135760 w 4430130"/>
                  <a:gd name="connsiteY28" fmla="*/ 2001126 h 3799846"/>
                  <a:gd name="connsiteX29" fmla="*/ 2308692 w 4430130"/>
                  <a:gd name="connsiteY29" fmla="*/ 1877320 h 3799846"/>
                  <a:gd name="connsiteX30" fmla="*/ 2463426 w 4430130"/>
                  <a:gd name="connsiteY30" fmla="*/ 1913151 h 3799846"/>
                  <a:gd name="connsiteX31" fmla="*/ 2582329 w 4430130"/>
                  <a:gd name="connsiteY31" fmla="*/ 1951811 h 3799846"/>
                  <a:gd name="connsiteX32" fmla="*/ 2733008 w 4430130"/>
                  <a:gd name="connsiteY32" fmla="*/ 2001974 h 3799846"/>
                  <a:gd name="connsiteX33" fmla="*/ 2876427 w 4430130"/>
                  <a:gd name="connsiteY33" fmla="*/ 2054778 h 3799846"/>
                  <a:gd name="connsiteX34" fmla="*/ 3046530 w 4430130"/>
                  <a:gd name="connsiteY34" fmla="*/ 2136341 h 3799846"/>
                  <a:gd name="connsiteX35" fmla="*/ 3183631 w 4430130"/>
                  <a:gd name="connsiteY35" fmla="*/ 2194802 h 3799846"/>
                  <a:gd name="connsiteX36" fmla="*/ 3402766 w 4430130"/>
                  <a:gd name="connsiteY36" fmla="*/ 2241571 h 3799846"/>
                  <a:gd name="connsiteX37" fmla="*/ 3578339 w 4430130"/>
                  <a:gd name="connsiteY37" fmla="*/ 2206212 h 3799846"/>
                  <a:gd name="connsiteX38" fmla="*/ 3793608 w 4430130"/>
                  <a:gd name="connsiteY38" fmla="*/ 2032808 h 3799846"/>
                  <a:gd name="connsiteX39" fmla="*/ 3761360 w 4430130"/>
                  <a:gd name="connsiteY39" fmla="*/ 1832060 h 3799846"/>
                  <a:gd name="connsiteX40" fmla="*/ 3636046 w 4430130"/>
                  <a:gd name="connsiteY40" fmla="*/ 1757663 h 3799846"/>
                  <a:gd name="connsiteX41" fmla="*/ 3513466 w 4430130"/>
                  <a:gd name="connsiteY41" fmla="*/ 1691753 h 3799846"/>
                  <a:gd name="connsiteX42" fmla="*/ 3390886 w 4430130"/>
                  <a:gd name="connsiteY42" fmla="*/ 1597272 h 3799846"/>
                  <a:gd name="connsiteX43" fmla="*/ 3359864 w 4430130"/>
                  <a:gd name="connsiteY43" fmla="*/ 1381908 h 3799846"/>
                  <a:gd name="connsiteX44" fmla="*/ 3474806 w 4430130"/>
                  <a:gd name="connsiteY44" fmla="*/ 1243770 h 3799846"/>
                  <a:gd name="connsiteX45" fmla="*/ 3721946 w 4430130"/>
                  <a:gd name="connsiteY45" fmla="*/ 1066783 h 3799846"/>
                  <a:gd name="connsiteX46" fmla="*/ 4071676 w 4430130"/>
                  <a:gd name="connsiteY46" fmla="*/ 568448 h 3799846"/>
                  <a:gd name="connsiteX47" fmla="*/ 4090723 w 4430130"/>
                  <a:gd name="connsiteY47" fmla="*/ 449640 h 3799846"/>
                  <a:gd name="connsiteX48" fmla="*/ 4099115 w 4430130"/>
                  <a:gd name="connsiteY48" fmla="*/ 430121 h 3799846"/>
                  <a:gd name="connsiteX49" fmla="*/ 684261 w 4430130"/>
                  <a:gd name="connsiteY49" fmla="*/ 363 h 3799846"/>
                  <a:gd name="connsiteX50" fmla="*/ 695635 w 4430130"/>
                  <a:gd name="connsiteY50" fmla="*/ 5242 h 3799846"/>
                  <a:gd name="connsiteX51" fmla="*/ 838960 w 4430130"/>
                  <a:gd name="connsiteY51" fmla="*/ 135648 h 3799846"/>
                  <a:gd name="connsiteX52" fmla="*/ 823213 w 4430130"/>
                  <a:gd name="connsiteY52" fmla="*/ 362233 h 3799846"/>
                  <a:gd name="connsiteX53" fmla="*/ 826796 w 4430130"/>
                  <a:gd name="connsiteY53" fmla="*/ 470858 h 3799846"/>
                  <a:gd name="connsiteX54" fmla="*/ 1086666 w 4430130"/>
                  <a:gd name="connsiteY54" fmla="*/ 690653 h 3799846"/>
                  <a:gd name="connsiteX55" fmla="*/ 1181430 w 4430130"/>
                  <a:gd name="connsiteY55" fmla="*/ 835486 h 3799846"/>
                  <a:gd name="connsiteX56" fmla="*/ 1190010 w 4430130"/>
                  <a:gd name="connsiteY56" fmla="*/ 945902 h 3799846"/>
                  <a:gd name="connsiteX57" fmla="*/ 1196800 w 4430130"/>
                  <a:gd name="connsiteY57" fmla="*/ 1180125 h 3799846"/>
                  <a:gd name="connsiteX58" fmla="*/ 1154368 w 4430130"/>
                  <a:gd name="connsiteY58" fmla="*/ 1329955 h 3799846"/>
                  <a:gd name="connsiteX59" fmla="*/ 935610 w 4430130"/>
                  <a:gd name="connsiteY59" fmla="*/ 1648758 h 3799846"/>
                  <a:gd name="connsiteX60" fmla="*/ 770220 w 4430130"/>
                  <a:gd name="connsiteY60" fmla="*/ 1904007 h 3799846"/>
                  <a:gd name="connsiteX61" fmla="*/ 737878 w 4430130"/>
                  <a:gd name="connsiteY61" fmla="*/ 1993113 h 3799846"/>
                  <a:gd name="connsiteX62" fmla="*/ 766637 w 4430130"/>
                  <a:gd name="connsiteY62" fmla="*/ 2092215 h 3799846"/>
                  <a:gd name="connsiteX63" fmla="*/ 920711 w 4430130"/>
                  <a:gd name="connsiteY63" fmla="*/ 2184055 h 3799846"/>
                  <a:gd name="connsiteX64" fmla="*/ 988036 w 4430130"/>
                  <a:gd name="connsiteY64" fmla="*/ 2218944 h 3799846"/>
                  <a:gd name="connsiteX65" fmla="*/ 1038388 w 4430130"/>
                  <a:gd name="connsiteY65" fmla="*/ 2335300 h 3799846"/>
                  <a:gd name="connsiteX66" fmla="*/ 849615 w 4430130"/>
                  <a:gd name="connsiteY66" fmla="*/ 2678713 h 3799846"/>
                  <a:gd name="connsiteX67" fmla="*/ 666876 w 4430130"/>
                  <a:gd name="connsiteY67" fmla="*/ 2739720 h 3799846"/>
                  <a:gd name="connsiteX68" fmla="*/ 606623 w 4430130"/>
                  <a:gd name="connsiteY68" fmla="*/ 2740097 h 3799846"/>
                  <a:gd name="connsiteX69" fmla="*/ 511483 w 4430130"/>
                  <a:gd name="connsiteY69" fmla="*/ 2821943 h 3799846"/>
                  <a:gd name="connsiteX70" fmla="*/ 504128 w 4430130"/>
                  <a:gd name="connsiteY70" fmla="*/ 2929248 h 3799846"/>
                  <a:gd name="connsiteX71" fmla="*/ 495170 w 4430130"/>
                  <a:gd name="connsiteY71" fmla="*/ 2967530 h 3799846"/>
                  <a:gd name="connsiteX72" fmla="*/ 343642 w 4430130"/>
                  <a:gd name="connsiteY72" fmla="*/ 2760464 h 3799846"/>
                  <a:gd name="connsiteX73" fmla="*/ 119698 w 4430130"/>
                  <a:gd name="connsiteY73" fmla="*/ 2292303 h 3799846"/>
                  <a:gd name="connsiteX74" fmla="*/ 12016 w 4430130"/>
                  <a:gd name="connsiteY74" fmla="*/ 1781804 h 3799846"/>
                  <a:gd name="connsiteX75" fmla="*/ 135 w 4430130"/>
                  <a:gd name="connsiteY75" fmla="*/ 1538624 h 3799846"/>
                  <a:gd name="connsiteX76" fmla="*/ 16259 w 4430130"/>
                  <a:gd name="connsiteY76" fmla="*/ 1334010 h 3799846"/>
                  <a:gd name="connsiteX77" fmla="*/ 48036 w 4430130"/>
                  <a:gd name="connsiteY77" fmla="*/ 1136184 h 3799846"/>
                  <a:gd name="connsiteX78" fmla="*/ 89430 w 4430130"/>
                  <a:gd name="connsiteY78" fmla="*/ 966364 h 3799846"/>
                  <a:gd name="connsiteX79" fmla="*/ 160432 w 4430130"/>
                  <a:gd name="connsiteY79" fmla="*/ 761750 h 3799846"/>
                  <a:gd name="connsiteX80" fmla="*/ 328744 w 4430130"/>
                  <a:gd name="connsiteY80" fmla="*/ 427012 h 3799846"/>
                  <a:gd name="connsiteX81" fmla="*/ 526286 w 4430130"/>
                  <a:gd name="connsiteY81" fmla="*/ 153847 h 3799846"/>
                  <a:gd name="connsiteX82" fmla="*/ 671685 w 4430130"/>
                  <a:gd name="connsiteY82" fmla="*/ 2413 h 3799846"/>
                  <a:gd name="connsiteX83" fmla="*/ 684261 w 4430130"/>
                  <a:gd name="connsiteY83" fmla="*/ 363 h 3799846"/>
                  <a:gd name="connsiteX0" fmla="*/ 4099115 w 4430130"/>
                  <a:gd name="connsiteY0" fmla="*/ 430121 h 3799846"/>
                  <a:gd name="connsiteX1" fmla="*/ 4199159 w 4430130"/>
                  <a:gd name="connsiteY1" fmla="*/ 603619 h 3799846"/>
                  <a:gd name="connsiteX2" fmla="*/ 4322683 w 4430130"/>
                  <a:gd name="connsiteY2" fmla="*/ 902243 h 3799846"/>
                  <a:gd name="connsiteX3" fmla="*/ 4379541 w 4430130"/>
                  <a:gd name="connsiteY3" fmla="*/ 1115155 h 3799846"/>
                  <a:gd name="connsiteX4" fmla="*/ 4424613 w 4430130"/>
                  <a:gd name="connsiteY4" fmla="*/ 1403690 h 3799846"/>
                  <a:gd name="connsiteX5" fmla="*/ 4429610 w 4430130"/>
                  <a:gd name="connsiteY5" fmla="*/ 1628294 h 3799846"/>
                  <a:gd name="connsiteX6" fmla="*/ 4415372 w 4430130"/>
                  <a:gd name="connsiteY6" fmla="*/ 1889861 h 3799846"/>
                  <a:gd name="connsiteX7" fmla="*/ 4384538 w 4430130"/>
                  <a:gd name="connsiteY7" fmla="*/ 2088440 h 3799846"/>
                  <a:gd name="connsiteX8" fmla="*/ 4343238 w 4430130"/>
                  <a:gd name="connsiteY8" fmla="*/ 2240911 h 3799846"/>
                  <a:gd name="connsiteX9" fmla="*/ 4186430 w 4430130"/>
                  <a:gd name="connsiteY9" fmla="*/ 2620815 h 3799846"/>
                  <a:gd name="connsiteX10" fmla="*/ 3932124 w 4430130"/>
                  <a:gd name="connsiteY10" fmla="*/ 3001945 h 3799846"/>
                  <a:gd name="connsiteX11" fmla="*/ 3681211 w 4430130"/>
                  <a:gd name="connsiteY11" fmla="*/ 3261249 h 3799846"/>
                  <a:gd name="connsiteX12" fmla="*/ 3468582 w 4430130"/>
                  <a:gd name="connsiteY12" fmla="*/ 3425034 h 3799846"/>
                  <a:gd name="connsiteX13" fmla="*/ 3082694 w 4430130"/>
                  <a:gd name="connsiteY13" fmla="*/ 3621134 h 3799846"/>
                  <a:gd name="connsiteX14" fmla="*/ 2891419 w 4430130"/>
                  <a:gd name="connsiteY14" fmla="*/ 3697068 h 3799846"/>
                  <a:gd name="connsiteX15" fmla="*/ 2581952 w 4430130"/>
                  <a:gd name="connsiteY15" fmla="*/ 3769296 h 3799846"/>
                  <a:gd name="connsiteX16" fmla="*/ 2358290 w 4430130"/>
                  <a:gd name="connsiteY16" fmla="*/ 3795038 h 3799846"/>
                  <a:gd name="connsiteX17" fmla="*/ 2282762 w 4430130"/>
                  <a:gd name="connsiteY17" fmla="*/ 3799846 h 3799846"/>
                  <a:gd name="connsiteX18" fmla="*/ 2161785 w 4430130"/>
                  <a:gd name="connsiteY18" fmla="*/ 3799846 h 3799846"/>
                  <a:gd name="connsiteX19" fmla="*/ 2092763 w 4430130"/>
                  <a:gd name="connsiteY19" fmla="*/ 3795509 h 3799846"/>
                  <a:gd name="connsiteX20" fmla="*/ 2066644 w 4430130"/>
                  <a:gd name="connsiteY20" fmla="*/ 3792774 h 3799846"/>
                  <a:gd name="connsiteX21" fmla="*/ 2062306 w 4430130"/>
                  <a:gd name="connsiteY21" fmla="*/ 3756661 h 3799846"/>
                  <a:gd name="connsiteX22" fmla="*/ 2172346 w 4430130"/>
                  <a:gd name="connsiteY22" fmla="*/ 3413625 h 3799846"/>
                  <a:gd name="connsiteX23" fmla="*/ 2267392 w 4430130"/>
                  <a:gd name="connsiteY23" fmla="*/ 3195904 h 3799846"/>
                  <a:gd name="connsiteX24" fmla="*/ 2394875 w 4430130"/>
                  <a:gd name="connsiteY24" fmla="*/ 3019672 h 3799846"/>
                  <a:gd name="connsiteX25" fmla="*/ 2449848 w 4430130"/>
                  <a:gd name="connsiteY25" fmla="*/ 2912556 h 3799846"/>
                  <a:gd name="connsiteX26" fmla="*/ 2369511 w 4430130"/>
                  <a:gd name="connsiteY26" fmla="*/ 2606011 h 3799846"/>
                  <a:gd name="connsiteX27" fmla="*/ 2199124 w 4430130"/>
                  <a:gd name="connsiteY27" fmla="*/ 2358588 h 3799846"/>
                  <a:gd name="connsiteX28" fmla="*/ 2135760 w 4430130"/>
                  <a:gd name="connsiteY28" fmla="*/ 2001126 h 3799846"/>
                  <a:gd name="connsiteX29" fmla="*/ 2308692 w 4430130"/>
                  <a:gd name="connsiteY29" fmla="*/ 1877320 h 3799846"/>
                  <a:gd name="connsiteX30" fmla="*/ 2463426 w 4430130"/>
                  <a:gd name="connsiteY30" fmla="*/ 1913151 h 3799846"/>
                  <a:gd name="connsiteX31" fmla="*/ 2582329 w 4430130"/>
                  <a:gd name="connsiteY31" fmla="*/ 1951811 h 3799846"/>
                  <a:gd name="connsiteX32" fmla="*/ 2733008 w 4430130"/>
                  <a:gd name="connsiteY32" fmla="*/ 2001974 h 3799846"/>
                  <a:gd name="connsiteX33" fmla="*/ 2876427 w 4430130"/>
                  <a:gd name="connsiteY33" fmla="*/ 2054778 h 3799846"/>
                  <a:gd name="connsiteX34" fmla="*/ 3046530 w 4430130"/>
                  <a:gd name="connsiteY34" fmla="*/ 2136341 h 3799846"/>
                  <a:gd name="connsiteX35" fmla="*/ 3183631 w 4430130"/>
                  <a:gd name="connsiteY35" fmla="*/ 2194802 h 3799846"/>
                  <a:gd name="connsiteX36" fmla="*/ 3402766 w 4430130"/>
                  <a:gd name="connsiteY36" fmla="*/ 2241571 h 3799846"/>
                  <a:gd name="connsiteX37" fmla="*/ 3578339 w 4430130"/>
                  <a:gd name="connsiteY37" fmla="*/ 2206212 h 3799846"/>
                  <a:gd name="connsiteX38" fmla="*/ 3793608 w 4430130"/>
                  <a:gd name="connsiteY38" fmla="*/ 2032808 h 3799846"/>
                  <a:gd name="connsiteX39" fmla="*/ 3761360 w 4430130"/>
                  <a:gd name="connsiteY39" fmla="*/ 1832060 h 3799846"/>
                  <a:gd name="connsiteX40" fmla="*/ 3636046 w 4430130"/>
                  <a:gd name="connsiteY40" fmla="*/ 1757663 h 3799846"/>
                  <a:gd name="connsiteX41" fmla="*/ 3513466 w 4430130"/>
                  <a:gd name="connsiteY41" fmla="*/ 1691753 h 3799846"/>
                  <a:gd name="connsiteX42" fmla="*/ 3390886 w 4430130"/>
                  <a:gd name="connsiteY42" fmla="*/ 1597272 h 3799846"/>
                  <a:gd name="connsiteX43" fmla="*/ 3359864 w 4430130"/>
                  <a:gd name="connsiteY43" fmla="*/ 1381908 h 3799846"/>
                  <a:gd name="connsiteX44" fmla="*/ 3474806 w 4430130"/>
                  <a:gd name="connsiteY44" fmla="*/ 1243770 h 3799846"/>
                  <a:gd name="connsiteX45" fmla="*/ 3721946 w 4430130"/>
                  <a:gd name="connsiteY45" fmla="*/ 1066783 h 3799846"/>
                  <a:gd name="connsiteX46" fmla="*/ 4071676 w 4430130"/>
                  <a:gd name="connsiteY46" fmla="*/ 568448 h 3799846"/>
                  <a:gd name="connsiteX47" fmla="*/ 4090723 w 4430130"/>
                  <a:gd name="connsiteY47" fmla="*/ 449640 h 3799846"/>
                  <a:gd name="connsiteX48" fmla="*/ 4099115 w 4430130"/>
                  <a:gd name="connsiteY48" fmla="*/ 430121 h 3799846"/>
                  <a:gd name="connsiteX49" fmla="*/ 684261 w 4430130"/>
                  <a:gd name="connsiteY49" fmla="*/ 363 h 3799846"/>
                  <a:gd name="connsiteX50" fmla="*/ 695635 w 4430130"/>
                  <a:gd name="connsiteY50" fmla="*/ 5242 h 3799846"/>
                  <a:gd name="connsiteX51" fmla="*/ 838960 w 4430130"/>
                  <a:gd name="connsiteY51" fmla="*/ 135648 h 3799846"/>
                  <a:gd name="connsiteX52" fmla="*/ 823213 w 4430130"/>
                  <a:gd name="connsiteY52" fmla="*/ 362233 h 3799846"/>
                  <a:gd name="connsiteX53" fmla="*/ 826796 w 4430130"/>
                  <a:gd name="connsiteY53" fmla="*/ 470858 h 3799846"/>
                  <a:gd name="connsiteX54" fmla="*/ 1086666 w 4430130"/>
                  <a:gd name="connsiteY54" fmla="*/ 690653 h 3799846"/>
                  <a:gd name="connsiteX55" fmla="*/ 1181430 w 4430130"/>
                  <a:gd name="connsiteY55" fmla="*/ 835486 h 3799846"/>
                  <a:gd name="connsiteX56" fmla="*/ 1190010 w 4430130"/>
                  <a:gd name="connsiteY56" fmla="*/ 945902 h 3799846"/>
                  <a:gd name="connsiteX57" fmla="*/ 1196800 w 4430130"/>
                  <a:gd name="connsiteY57" fmla="*/ 1180125 h 3799846"/>
                  <a:gd name="connsiteX58" fmla="*/ 1154368 w 4430130"/>
                  <a:gd name="connsiteY58" fmla="*/ 1329955 h 3799846"/>
                  <a:gd name="connsiteX59" fmla="*/ 935610 w 4430130"/>
                  <a:gd name="connsiteY59" fmla="*/ 1648758 h 3799846"/>
                  <a:gd name="connsiteX60" fmla="*/ 770220 w 4430130"/>
                  <a:gd name="connsiteY60" fmla="*/ 1904007 h 3799846"/>
                  <a:gd name="connsiteX61" fmla="*/ 737878 w 4430130"/>
                  <a:gd name="connsiteY61" fmla="*/ 1993113 h 3799846"/>
                  <a:gd name="connsiteX62" fmla="*/ 766637 w 4430130"/>
                  <a:gd name="connsiteY62" fmla="*/ 2092215 h 3799846"/>
                  <a:gd name="connsiteX63" fmla="*/ 920711 w 4430130"/>
                  <a:gd name="connsiteY63" fmla="*/ 2184055 h 3799846"/>
                  <a:gd name="connsiteX64" fmla="*/ 988036 w 4430130"/>
                  <a:gd name="connsiteY64" fmla="*/ 2218944 h 3799846"/>
                  <a:gd name="connsiteX65" fmla="*/ 1038388 w 4430130"/>
                  <a:gd name="connsiteY65" fmla="*/ 2335300 h 3799846"/>
                  <a:gd name="connsiteX66" fmla="*/ 849615 w 4430130"/>
                  <a:gd name="connsiteY66" fmla="*/ 2678713 h 3799846"/>
                  <a:gd name="connsiteX67" fmla="*/ 666876 w 4430130"/>
                  <a:gd name="connsiteY67" fmla="*/ 2739720 h 3799846"/>
                  <a:gd name="connsiteX68" fmla="*/ 606623 w 4430130"/>
                  <a:gd name="connsiteY68" fmla="*/ 2740097 h 3799846"/>
                  <a:gd name="connsiteX69" fmla="*/ 511483 w 4430130"/>
                  <a:gd name="connsiteY69" fmla="*/ 2821943 h 3799846"/>
                  <a:gd name="connsiteX70" fmla="*/ 504128 w 4430130"/>
                  <a:gd name="connsiteY70" fmla="*/ 2929248 h 3799846"/>
                  <a:gd name="connsiteX71" fmla="*/ 495170 w 4430130"/>
                  <a:gd name="connsiteY71" fmla="*/ 2967530 h 3799846"/>
                  <a:gd name="connsiteX72" fmla="*/ 343642 w 4430130"/>
                  <a:gd name="connsiteY72" fmla="*/ 2760464 h 3799846"/>
                  <a:gd name="connsiteX73" fmla="*/ 119698 w 4430130"/>
                  <a:gd name="connsiteY73" fmla="*/ 2292303 h 3799846"/>
                  <a:gd name="connsiteX74" fmla="*/ 12016 w 4430130"/>
                  <a:gd name="connsiteY74" fmla="*/ 1781804 h 3799846"/>
                  <a:gd name="connsiteX75" fmla="*/ 135 w 4430130"/>
                  <a:gd name="connsiteY75" fmla="*/ 1538624 h 3799846"/>
                  <a:gd name="connsiteX76" fmla="*/ 16259 w 4430130"/>
                  <a:gd name="connsiteY76" fmla="*/ 1334010 h 3799846"/>
                  <a:gd name="connsiteX77" fmla="*/ 48036 w 4430130"/>
                  <a:gd name="connsiteY77" fmla="*/ 1136184 h 3799846"/>
                  <a:gd name="connsiteX78" fmla="*/ 89430 w 4430130"/>
                  <a:gd name="connsiteY78" fmla="*/ 966364 h 3799846"/>
                  <a:gd name="connsiteX79" fmla="*/ 160432 w 4430130"/>
                  <a:gd name="connsiteY79" fmla="*/ 761750 h 3799846"/>
                  <a:gd name="connsiteX80" fmla="*/ 328744 w 4430130"/>
                  <a:gd name="connsiteY80" fmla="*/ 427012 h 3799846"/>
                  <a:gd name="connsiteX81" fmla="*/ 526286 w 4430130"/>
                  <a:gd name="connsiteY81" fmla="*/ 153847 h 3799846"/>
                  <a:gd name="connsiteX82" fmla="*/ 671685 w 4430130"/>
                  <a:gd name="connsiteY82" fmla="*/ 2413 h 3799846"/>
                  <a:gd name="connsiteX83" fmla="*/ 684261 w 4430130"/>
                  <a:gd name="connsiteY83" fmla="*/ 363 h 379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430130" h="3799846">
                    <a:moveTo>
                      <a:pt x="4099115" y="430121"/>
                    </a:moveTo>
                    <a:cubicBezTo>
                      <a:pt x="4140604" y="483302"/>
                      <a:pt x="4168137" y="544498"/>
                      <a:pt x="4199159" y="603619"/>
                    </a:cubicBezTo>
                    <a:cubicBezTo>
                      <a:pt x="4249417" y="699326"/>
                      <a:pt x="4290435" y="799370"/>
                      <a:pt x="4322683" y="902243"/>
                    </a:cubicBezTo>
                    <a:cubicBezTo>
                      <a:pt x="4344653" y="972113"/>
                      <a:pt x="4363323" y="1043304"/>
                      <a:pt x="4379541" y="1115155"/>
                    </a:cubicBezTo>
                    <a:cubicBezTo>
                      <a:pt x="4401040" y="1210579"/>
                      <a:pt x="4413674" y="1307040"/>
                      <a:pt x="4424613" y="1403690"/>
                    </a:cubicBezTo>
                    <a:cubicBezTo>
                      <a:pt x="4433099" y="1478180"/>
                      <a:pt x="4426404" y="1553426"/>
                      <a:pt x="4429610" y="1628294"/>
                    </a:cubicBezTo>
                    <a:cubicBezTo>
                      <a:pt x="4433287" y="1716174"/>
                      <a:pt x="4416315" y="1802452"/>
                      <a:pt x="4415372" y="1889861"/>
                    </a:cubicBezTo>
                    <a:cubicBezTo>
                      <a:pt x="4413015" y="1957280"/>
                      <a:pt x="4398117" y="2022813"/>
                      <a:pt x="4384538" y="2088440"/>
                    </a:cubicBezTo>
                    <a:cubicBezTo>
                      <a:pt x="4373883" y="2139924"/>
                      <a:pt x="4359079" y="2190842"/>
                      <a:pt x="4343238" y="2240911"/>
                    </a:cubicBezTo>
                    <a:cubicBezTo>
                      <a:pt x="4301844" y="2371789"/>
                      <a:pt x="4250643" y="2499084"/>
                      <a:pt x="4186430" y="2620815"/>
                    </a:cubicBezTo>
                    <a:cubicBezTo>
                      <a:pt x="4114768" y="2756596"/>
                      <a:pt x="4028679" y="2882382"/>
                      <a:pt x="3932124" y="3001945"/>
                    </a:cubicBezTo>
                    <a:cubicBezTo>
                      <a:pt x="3856124" y="3096143"/>
                      <a:pt x="3768809" y="3179120"/>
                      <a:pt x="3681211" y="3261249"/>
                    </a:cubicBezTo>
                    <a:cubicBezTo>
                      <a:pt x="3616244" y="3322162"/>
                      <a:pt x="3541848" y="3373551"/>
                      <a:pt x="3468582" y="3425034"/>
                    </a:cubicBezTo>
                    <a:cubicBezTo>
                      <a:pt x="3341099" y="3505843"/>
                      <a:pt x="3178888" y="3575795"/>
                      <a:pt x="3082694" y="3621134"/>
                    </a:cubicBezTo>
                    <a:cubicBezTo>
                      <a:pt x="2986500" y="3666473"/>
                      <a:pt x="2975862" y="3657578"/>
                      <a:pt x="2891419" y="3697068"/>
                    </a:cubicBezTo>
                    <a:cubicBezTo>
                      <a:pt x="2789772" y="3727619"/>
                      <a:pt x="2687465" y="3754209"/>
                      <a:pt x="2581952" y="3769296"/>
                    </a:cubicBezTo>
                    <a:cubicBezTo>
                      <a:pt x="2507555" y="3779951"/>
                      <a:pt x="2433724" y="3794189"/>
                      <a:pt x="2358290" y="3795038"/>
                    </a:cubicBezTo>
                    <a:cubicBezTo>
                      <a:pt x="2333303" y="3800412"/>
                      <a:pt x="2307561" y="3792020"/>
                      <a:pt x="2282762" y="3799846"/>
                    </a:cubicBezTo>
                    <a:lnTo>
                      <a:pt x="2161785" y="3799846"/>
                    </a:lnTo>
                    <a:cubicBezTo>
                      <a:pt x="2139155" y="3792209"/>
                      <a:pt x="2115582" y="3799941"/>
                      <a:pt x="2092763" y="3795509"/>
                    </a:cubicBezTo>
                    <a:lnTo>
                      <a:pt x="2066644" y="3792774"/>
                    </a:lnTo>
                    <a:cubicBezTo>
                      <a:pt x="2056649" y="3781742"/>
                      <a:pt x="2060326" y="3769107"/>
                      <a:pt x="2062306" y="3756661"/>
                    </a:cubicBezTo>
                    <a:cubicBezTo>
                      <a:pt x="2081071" y="3636532"/>
                      <a:pt x="2125953" y="3524701"/>
                      <a:pt x="2172346" y="3413625"/>
                    </a:cubicBezTo>
                    <a:cubicBezTo>
                      <a:pt x="2202802" y="3340548"/>
                      <a:pt x="2232127" y="3266906"/>
                      <a:pt x="2267392" y="3195904"/>
                    </a:cubicBezTo>
                    <a:cubicBezTo>
                      <a:pt x="2300112" y="3129994"/>
                      <a:pt x="2341129" y="3070024"/>
                      <a:pt x="2394875" y="3019672"/>
                    </a:cubicBezTo>
                    <a:cubicBezTo>
                      <a:pt x="2426463" y="2990064"/>
                      <a:pt x="2444662" y="2955647"/>
                      <a:pt x="2449848" y="2912556"/>
                    </a:cubicBezTo>
                    <a:cubicBezTo>
                      <a:pt x="2463426" y="2799593"/>
                      <a:pt x="2441456" y="2697569"/>
                      <a:pt x="2369511" y="2606011"/>
                    </a:cubicBezTo>
                    <a:cubicBezTo>
                      <a:pt x="2307655" y="2527277"/>
                      <a:pt x="2243348" y="2450146"/>
                      <a:pt x="2199124" y="2358588"/>
                    </a:cubicBezTo>
                    <a:cubicBezTo>
                      <a:pt x="2144152" y="2244872"/>
                      <a:pt x="2125860" y="2125403"/>
                      <a:pt x="2135760" y="2001126"/>
                    </a:cubicBezTo>
                    <a:cubicBezTo>
                      <a:pt x="2143398" y="1905230"/>
                      <a:pt x="2217606" y="1853652"/>
                      <a:pt x="2308692" y="1877320"/>
                    </a:cubicBezTo>
                    <a:cubicBezTo>
                      <a:pt x="2363382" y="1876094"/>
                      <a:pt x="2412131" y="1900044"/>
                      <a:pt x="2463426" y="1913151"/>
                    </a:cubicBezTo>
                    <a:cubicBezTo>
                      <a:pt x="2503972" y="1923523"/>
                      <a:pt x="2542726" y="1938704"/>
                      <a:pt x="2582329" y="1951811"/>
                    </a:cubicBezTo>
                    <a:cubicBezTo>
                      <a:pt x="2632587" y="1968500"/>
                      <a:pt x="2682373" y="1986982"/>
                      <a:pt x="2733008" y="2001974"/>
                    </a:cubicBezTo>
                    <a:cubicBezTo>
                      <a:pt x="2782229" y="2016590"/>
                      <a:pt x="2829846" y="2034222"/>
                      <a:pt x="2876427" y="2054778"/>
                    </a:cubicBezTo>
                    <a:cubicBezTo>
                      <a:pt x="2933945" y="2080143"/>
                      <a:pt x="2989294" y="2110411"/>
                      <a:pt x="3046530" y="2136341"/>
                    </a:cubicBezTo>
                    <a:cubicBezTo>
                      <a:pt x="3091790" y="2156802"/>
                      <a:pt x="3136013" y="2179810"/>
                      <a:pt x="3183631" y="2194802"/>
                    </a:cubicBezTo>
                    <a:cubicBezTo>
                      <a:pt x="3255764" y="2214792"/>
                      <a:pt x="3327144" y="2239120"/>
                      <a:pt x="3402766" y="2241571"/>
                    </a:cubicBezTo>
                    <a:cubicBezTo>
                      <a:pt x="3463679" y="2243551"/>
                      <a:pt x="3523932" y="2232802"/>
                      <a:pt x="3578339" y="2206212"/>
                    </a:cubicBezTo>
                    <a:cubicBezTo>
                      <a:pt x="3662731" y="2165100"/>
                      <a:pt x="3736939" y="2109185"/>
                      <a:pt x="3793608" y="2032808"/>
                    </a:cubicBezTo>
                    <a:cubicBezTo>
                      <a:pt x="3851787" y="1954357"/>
                      <a:pt x="3841037" y="1889861"/>
                      <a:pt x="3761360" y="1832060"/>
                    </a:cubicBezTo>
                    <a:cubicBezTo>
                      <a:pt x="3721851" y="1803395"/>
                      <a:pt x="3679326" y="1779633"/>
                      <a:pt x="3636046" y="1757663"/>
                    </a:cubicBezTo>
                    <a:cubicBezTo>
                      <a:pt x="3594651" y="1736636"/>
                      <a:pt x="3554954" y="1712591"/>
                      <a:pt x="3513466" y="1691753"/>
                    </a:cubicBezTo>
                    <a:cubicBezTo>
                      <a:pt x="3469903" y="1663748"/>
                      <a:pt x="3426528" y="1635649"/>
                      <a:pt x="3390886" y="1597272"/>
                    </a:cubicBezTo>
                    <a:cubicBezTo>
                      <a:pt x="3329596" y="1531267"/>
                      <a:pt x="3319129" y="1462528"/>
                      <a:pt x="3359864" y="1381908"/>
                    </a:cubicBezTo>
                    <a:cubicBezTo>
                      <a:pt x="3387491" y="1327124"/>
                      <a:pt x="3430111" y="1284315"/>
                      <a:pt x="3474806" y="1243770"/>
                    </a:cubicBezTo>
                    <a:cubicBezTo>
                      <a:pt x="3550334" y="1175313"/>
                      <a:pt x="3634914" y="1119115"/>
                      <a:pt x="3721946" y="1066783"/>
                    </a:cubicBezTo>
                    <a:cubicBezTo>
                      <a:pt x="3912605" y="952218"/>
                      <a:pt x="4026416" y="784566"/>
                      <a:pt x="4071676" y="568448"/>
                    </a:cubicBezTo>
                    <a:cubicBezTo>
                      <a:pt x="4079880" y="529128"/>
                      <a:pt x="4088743" y="489902"/>
                      <a:pt x="4090723" y="449640"/>
                    </a:cubicBezTo>
                    <a:cubicBezTo>
                      <a:pt x="4091101" y="442285"/>
                      <a:pt x="4091949" y="434741"/>
                      <a:pt x="4099115" y="430121"/>
                    </a:cubicBezTo>
                    <a:close/>
                    <a:moveTo>
                      <a:pt x="684261" y="363"/>
                    </a:moveTo>
                    <a:cubicBezTo>
                      <a:pt x="688281" y="1141"/>
                      <a:pt x="692099" y="3074"/>
                      <a:pt x="695635" y="5242"/>
                    </a:cubicBezTo>
                    <a:cubicBezTo>
                      <a:pt x="751928" y="39282"/>
                      <a:pt x="806995" y="74547"/>
                      <a:pt x="838960" y="135648"/>
                    </a:cubicBezTo>
                    <a:cubicBezTo>
                      <a:pt x="880354" y="214665"/>
                      <a:pt x="874697" y="290382"/>
                      <a:pt x="823213" y="362233"/>
                    </a:cubicBezTo>
                    <a:cubicBezTo>
                      <a:pt x="790305" y="408059"/>
                      <a:pt x="790682" y="426352"/>
                      <a:pt x="826796" y="470858"/>
                    </a:cubicBezTo>
                    <a:cubicBezTo>
                      <a:pt x="899590" y="560530"/>
                      <a:pt x="985961" y="634266"/>
                      <a:pt x="1086666" y="690653"/>
                    </a:cubicBezTo>
                    <a:cubicBezTo>
                      <a:pt x="1144090" y="722807"/>
                      <a:pt x="1175301" y="771367"/>
                      <a:pt x="1181430" y="835486"/>
                    </a:cubicBezTo>
                    <a:cubicBezTo>
                      <a:pt x="1184919" y="872166"/>
                      <a:pt x="1191613" y="908751"/>
                      <a:pt x="1190010" y="945902"/>
                    </a:cubicBezTo>
                    <a:cubicBezTo>
                      <a:pt x="1186616" y="1024071"/>
                      <a:pt x="1192367" y="1102145"/>
                      <a:pt x="1196800" y="1180125"/>
                    </a:cubicBezTo>
                    <a:cubicBezTo>
                      <a:pt x="1200005" y="1235663"/>
                      <a:pt x="1183504" y="1284695"/>
                      <a:pt x="1154368" y="1329955"/>
                    </a:cubicBezTo>
                    <a:cubicBezTo>
                      <a:pt x="1084497" y="1438297"/>
                      <a:pt x="1010760" y="1543999"/>
                      <a:pt x="935610" y="1648758"/>
                    </a:cubicBezTo>
                    <a:cubicBezTo>
                      <a:pt x="876488" y="1731169"/>
                      <a:pt x="817650" y="1813863"/>
                      <a:pt x="770220" y="1904007"/>
                    </a:cubicBezTo>
                    <a:cubicBezTo>
                      <a:pt x="755416" y="1932200"/>
                      <a:pt x="744384" y="1961714"/>
                      <a:pt x="737878" y="1993113"/>
                    </a:cubicBezTo>
                    <a:cubicBezTo>
                      <a:pt x="729864" y="2031679"/>
                      <a:pt x="740613" y="2063927"/>
                      <a:pt x="766637" y="2092215"/>
                    </a:cubicBezTo>
                    <a:cubicBezTo>
                      <a:pt x="808786" y="2138135"/>
                      <a:pt x="865739" y="2159634"/>
                      <a:pt x="920711" y="2184055"/>
                    </a:cubicBezTo>
                    <a:cubicBezTo>
                      <a:pt x="944001" y="2194427"/>
                      <a:pt x="966349" y="2205648"/>
                      <a:pt x="988036" y="2218944"/>
                    </a:cubicBezTo>
                    <a:cubicBezTo>
                      <a:pt x="1032636" y="2246288"/>
                      <a:pt x="1049609" y="2286739"/>
                      <a:pt x="1038388" y="2335300"/>
                    </a:cubicBezTo>
                    <a:cubicBezTo>
                      <a:pt x="1008026" y="2467215"/>
                      <a:pt x="954751" y="2587626"/>
                      <a:pt x="849615" y="2678713"/>
                    </a:cubicBezTo>
                    <a:cubicBezTo>
                      <a:pt x="797471" y="2723973"/>
                      <a:pt x="733635" y="2737080"/>
                      <a:pt x="666876" y="2739720"/>
                    </a:cubicBezTo>
                    <a:cubicBezTo>
                      <a:pt x="646792" y="2740474"/>
                      <a:pt x="626708" y="2739343"/>
                      <a:pt x="606623" y="2740097"/>
                    </a:cubicBezTo>
                    <a:cubicBezTo>
                      <a:pt x="547974" y="2742455"/>
                      <a:pt x="522797" y="2764896"/>
                      <a:pt x="511483" y="2821943"/>
                    </a:cubicBezTo>
                    <a:cubicBezTo>
                      <a:pt x="504411" y="2857491"/>
                      <a:pt x="504128" y="2893228"/>
                      <a:pt x="504128" y="2929248"/>
                    </a:cubicBezTo>
                    <a:cubicBezTo>
                      <a:pt x="504128" y="2942260"/>
                      <a:pt x="507428" y="2956875"/>
                      <a:pt x="495170" y="2967530"/>
                    </a:cubicBezTo>
                    <a:cubicBezTo>
                      <a:pt x="436332" y="2904637"/>
                      <a:pt x="389940" y="2832504"/>
                      <a:pt x="343642" y="2760464"/>
                    </a:cubicBezTo>
                    <a:cubicBezTo>
                      <a:pt x="249444" y="2613746"/>
                      <a:pt x="175613" y="2457315"/>
                      <a:pt x="119698" y="2292303"/>
                    </a:cubicBezTo>
                    <a:cubicBezTo>
                      <a:pt x="63499" y="2126443"/>
                      <a:pt x="27008" y="1956622"/>
                      <a:pt x="12016" y="1781804"/>
                    </a:cubicBezTo>
                    <a:cubicBezTo>
                      <a:pt x="5038" y="1700713"/>
                      <a:pt x="1549" y="1619810"/>
                      <a:pt x="135" y="1538624"/>
                    </a:cubicBezTo>
                    <a:cubicBezTo>
                      <a:pt x="-1374" y="1469885"/>
                      <a:pt x="10130" y="1401995"/>
                      <a:pt x="16259" y="1334010"/>
                    </a:cubicBezTo>
                    <a:cubicBezTo>
                      <a:pt x="22199" y="1267911"/>
                      <a:pt x="32760" y="1201718"/>
                      <a:pt x="48036" y="1136184"/>
                    </a:cubicBezTo>
                    <a:cubicBezTo>
                      <a:pt x="61237" y="1079420"/>
                      <a:pt x="73023" y="1022374"/>
                      <a:pt x="89430" y="966364"/>
                    </a:cubicBezTo>
                    <a:cubicBezTo>
                      <a:pt x="109703" y="896965"/>
                      <a:pt x="134219" y="829169"/>
                      <a:pt x="160432" y="761750"/>
                    </a:cubicBezTo>
                    <a:cubicBezTo>
                      <a:pt x="205881" y="644638"/>
                      <a:pt x="263022" y="533939"/>
                      <a:pt x="328744" y="427012"/>
                    </a:cubicBezTo>
                    <a:cubicBezTo>
                      <a:pt x="387771" y="330834"/>
                      <a:pt x="453398" y="239936"/>
                      <a:pt x="526286" y="153847"/>
                    </a:cubicBezTo>
                    <a:cubicBezTo>
                      <a:pt x="571641" y="100194"/>
                      <a:pt x="617844" y="47768"/>
                      <a:pt x="671685" y="2413"/>
                    </a:cubicBezTo>
                    <a:cubicBezTo>
                      <a:pt x="676022" y="-38"/>
                      <a:pt x="680242" y="-415"/>
                      <a:pt x="684261" y="363"/>
                    </a:cubicBezTo>
                    <a:close/>
                  </a:path>
                </a:pathLst>
              </a:custGeom>
              <a:solidFill>
                <a:schemeClr val="accent1"/>
              </a:solidFill>
              <a:ln w="942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9B61F49-9526-4857-A53D-E61A5B14C1F6}"/>
                  </a:ext>
                </a:extLst>
              </p:cNvPr>
              <p:cNvSpPr/>
              <p:nvPr/>
            </p:nvSpPr>
            <p:spPr>
              <a:xfrm>
                <a:off x="4551307" y="576748"/>
                <a:ext cx="3613090" cy="3894379"/>
              </a:xfrm>
              <a:custGeom>
                <a:avLst/>
                <a:gdLst>
                  <a:gd name="connsiteX0" fmla="*/ 1463640 w 3613090"/>
                  <a:gd name="connsiteY0" fmla="*/ 1895557 h 3894379"/>
                  <a:gd name="connsiteX1" fmla="*/ 1531588 w 3613090"/>
                  <a:gd name="connsiteY1" fmla="*/ 1897348 h 3894379"/>
                  <a:gd name="connsiteX2" fmla="*/ 1674913 w 3613090"/>
                  <a:gd name="connsiteY2" fmla="*/ 1928465 h 3894379"/>
                  <a:gd name="connsiteX3" fmla="*/ 1813522 w 3613090"/>
                  <a:gd name="connsiteY3" fmla="*/ 1978911 h 3894379"/>
                  <a:gd name="connsiteX4" fmla="*/ 1714610 w 3613090"/>
                  <a:gd name="connsiteY4" fmla="*/ 1993621 h 3894379"/>
                  <a:gd name="connsiteX5" fmla="*/ 1648228 w 3613090"/>
                  <a:gd name="connsiteY5" fmla="*/ 2108940 h 3894379"/>
                  <a:gd name="connsiteX6" fmla="*/ 1754495 w 3613090"/>
                  <a:gd name="connsiteY6" fmla="*/ 2533256 h 3894379"/>
                  <a:gd name="connsiteX7" fmla="*/ 1880658 w 3613090"/>
                  <a:gd name="connsiteY7" fmla="*/ 2702699 h 3894379"/>
                  <a:gd name="connsiteX8" fmla="*/ 1961656 w 3613090"/>
                  <a:gd name="connsiteY8" fmla="*/ 3022633 h 3894379"/>
                  <a:gd name="connsiteX9" fmla="*/ 1904703 w 3613090"/>
                  <a:gd name="connsiteY9" fmla="*/ 3128052 h 3894379"/>
                  <a:gd name="connsiteX10" fmla="*/ 1738560 w 3613090"/>
                  <a:gd name="connsiteY10" fmla="*/ 3390373 h 3894379"/>
                  <a:gd name="connsiteX11" fmla="*/ 1616074 w 3613090"/>
                  <a:gd name="connsiteY11" fmla="*/ 3698426 h 3894379"/>
                  <a:gd name="connsiteX12" fmla="*/ 1571380 w 3613090"/>
                  <a:gd name="connsiteY12" fmla="*/ 3894366 h 3894379"/>
                  <a:gd name="connsiteX13" fmla="*/ 1279262 w 3613090"/>
                  <a:gd name="connsiteY13" fmla="*/ 3856366 h 3894379"/>
                  <a:gd name="connsiteX14" fmla="*/ 1322165 w 3613090"/>
                  <a:gd name="connsiteY14" fmla="*/ 3694466 h 3894379"/>
                  <a:gd name="connsiteX15" fmla="*/ 1419380 w 3613090"/>
                  <a:gd name="connsiteY15" fmla="*/ 3453738 h 3894379"/>
                  <a:gd name="connsiteX16" fmla="*/ 1597310 w 3613090"/>
                  <a:gd name="connsiteY16" fmla="*/ 3142950 h 3894379"/>
                  <a:gd name="connsiteX17" fmla="*/ 1645399 w 3613090"/>
                  <a:gd name="connsiteY17" fmla="*/ 3099670 h 3894379"/>
                  <a:gd name="connsiteX18" fmla="*/ 1683399 w 3613090"/>
                  <a:gd name="connsiteY18" fmla="*/ 2992648 h 3894379"/>
                  <a:gd name="connsiteX19" fmla="*/ 1648605 w 3613090"/>
                  <a:gd name="connsiteY19" fmla="*/ 2760312 h 3894379"/>
                  <a:gd name="connsiteX20" fmla="*/ 1541772 w 3613090"/>
                  <a:gd name="connsiteY20" fmla="*/ 2603127 h 3894379"/>
                  <a:gd name="connsiteX21" fmla="*/ 1371103 w 3613090"/>
                  <a:gd name="connsiteY21" fmla="*/ 2306294 h 3894379"/>
                  <a:gd name="connsiteX22" fmla="*/ 1344607 w 3613090"/>
                  <a:gd name="connsiteY22" fmla="*/ 2019457 h 3894379"/>
                  <a:gd name="connsiteX23" fmla="*/ 1463640 w 3613090"/>
                  <a:gd name="connsiteY23" fmla="*/ 1895557 h 3894379"/>
                  <a:gd name="connsiteX24" fmla="*/ 3447701 w 3613090"/>
                  <a:gd name="connsiteY24" fmla="*/ 303713 h 3894379"/>
                  <a:gd name="connsiteX25" fmla="*/ 3500505 w 3613090"/>
                  <a:gd name="connsiteY25" fmla="*/ 363400 h 3894379"/>
                  <a:gd name="connsiteX26" fmla="*/ 3613090 w 3613090"/>
                  <a:gd name="connsiteY26" fmla="*/ 531806 h 3894379"/>
                  <a:gd name="connsiteX27" fmla="*/ 3469765 w 3613090"/>
                  <a:gd name="connsiteY27" fmla="*/ 966588 h 3894379"/>
                  <a:gd name="connsiteX28" fmla="*/ 3237712 w 3613090"/>
                  <a:gd name="connsiteY28" fmla="*/ 1176766 h 3894379"/>
                  <a:gd name="connsiteX29" fmla="*/ 2944745 w 3613090"/>
                  <a:gd name="connsiteY29" fmla="*/ 1399673 h 3894379"/>
                  <a:gd name="connsiteX30" fmla="*/ 2876949 w 3613090"/>
                  <a:gd name="connsiteY30" fmla="*/ 1494060 h 3894379"/>
                  <a:gd name="connsiteX31" fmla="*/ 2908443 w 3613090"/>
                  <a:gd name="connsiteY31" fmla="*/ 1691602 h 3894379"/>
                  <a:gd name="connsiteX32" fmla="*/ 3028289 w 3613090"/>
                  <a:gd name="connsiteY32" fmla="*/ 1788629 h 3894379"/>
                  <a:gd name="connsiteX33" fmla="*/ 3028198 w 3613090"/>
                  <a:gd name="connsiteY33" fmla="*/ 1788631 h 3894379"/>
                  <a:gd name="connsiteX34" fmla="*/ 3174995 w 3613090"/>
                  <a:gd name="connsiteY34" fmla="*/ 1862130 h 3894379"/>
                  <a:gd name="connsiteX35" fmla="*/ 3310411 w 3613090"/>
                  <a:gd name="connsiteY35" fmla="*/ 1954301 h 3894379"/>
                  <a:gd name="connsiteX36" fmla="*/ 3329740 w 3613090"/>
                  <a:gd name="connsiteY36" fmla="*/ 2117049 h 3894379"/>
                  <a:gd name="connsiteX37" fmla="*/ 3149170 w 3613090"/>
                  <a:gd name="connsiteY37" fmla="*/ 2286587 h 3894379"/>
                  <a:gd name="connsiteX38" fmla="*/ 2937485 w 3613090"/>
                  <a:gd name="connsiteY38" fmla="*/ 2351743 h 3894379"/>
                  <a:gd name="connsiteX39" fmla="*/ 2752011 w 3613090"/>
                  <a:gd name="connsiteY39" fmla="*/ 2319589 h 3894379"/>
                  <a:gd name="connsiteX40" fmla="*/ 2697416 w 3613090"/>
                  <a:gd name="connsiteY40" fmla="*/ 2296393 h 3894379"/>
                  <a:gd name="connsiteX41" fmla="*/ 3048089 w 3613090"/>
                  <a:gd name="connsiteY41" fmla="*/ 2147883 h 3894379"/>
                  <a:gd name="connsiteX42" fmla="*/ 3146719 w 3613090"/>
                  <a:gd name="connsiteY42" fmla="*/ 2031903 h 3894379"/>
                  <a:gd name="connsiteX43" fmla="*/ 3106079 w 3613090"/>
                  <a:gd name="connsiteY43" fmla="*/ 1854634 h 3894379"/>
                  <a:gd name="connsiteX44" fmla="*/ 3014898 w 3613090"/>
                  <a:gd name="connsiteY44" fmla="*/ 1788912 h 3894379"/>
                  <a:gd name="connsiteX45" fmla="*/ 3014989 w 3613090"/>
                  <a:gd name="connsiteY45" fmla="*/ 1788910 h 3894379"/>
                  <a:gd name="connsiteX46" fmla="*/ 2927974 w 3613090"/>
                  <a:gd name="connsiteY46" fmla="*/ 1746893 h 3894379"/>
                  <a:gd name="connsiteX47" fmla="*/ 2843287 w 3613090"/>
                  <a:gd name="connsiteY47" fmla="*/ 1700277 h 3894379"/>
                  <a:gd name="connsiteX48" fmla="*/ 2682047 w 3613090"/>
                  <a:gd name="connsiteY48" fmla="*/ 1575057 h 3894379"/>
                  <a:gd name="connsiteX49" fmla="*/ 2668375 w 3613090"/>
                  <a:gd name="connsiteY49" fmla="*/ 1356864 h 3894379"/>
                  <a:gd name="connsiteX50" fmla="*/ 2887133 w 3613090"/>
                  <a:gd name="connsiteY50" fmla="*/ 1140463 h 3894379"/>
                  <a:gd name="connsiteX51" fmla="*/ 3162372 w 3613090"/>
                  <a:gd name="connsiteY51" fmla="*/ 951501 h 3894379"/>
                  <a:gd name="connsiteX52" fmla="*/ 3398198 w 3613090"/>
                  <a:gd name="connsiteY52" fmla="*/ 592625 h 3894379"/>
                  <a:gd name="connsiteX53" fmla="*/ 3447701 w 3613090"/>
                  <a:gd name="connsiteY53" fmla="*/ 303713 h 3894379"/>
                  <a:gd name="connsiteX54" fmla="*/ 286460 w 3613090"/>
                  <a:gd name="connsiteY54" fmla="*/ 0 h 3894379"/>
                  <a:gd name="connsiteX55" fmla="*/ 389333 w 3613090"/>
                  <a:gd name="connsiteY55" fmla="*/ 42243 h 3894379"/>
                  <a:gd name="connsiteX56" fmla="*/ 548687 w 3613090"/>
                  <a:gd name="connsiteY56" fmla="*/ 202163 h 3894379"/>
                  <a:gd name="connsiteX57" fmla="*/ 525585 w 3613090"/>
                  <a:gd name="connsiteY57" fmla="*/ 398102 h 3894379"/>
                  <a:gd name="connsiteX58" fmla="*/ 500598 w 3613090"/>
                  <a:gd name="connsiteY58" fmla="*/ 494469 h 3894379"/>
                  <a:gd name="connsiteX59" fmla="*/ 542181 w 3613090"/>
                  <a:gd name="connsiteY59" fmla="*/ 548027 h 3894379"/>
                  <a:gd name="connsiteX60" fmla="*/ 794979 w 3613090"/>
                  <a:gd name="connsiteY60" fmla="*/ 755847 h 3894379"/>
                  <a:gd name="connsiteX61" fmla="*/ 893137 w 3613090"/>
                  <a:gd name="connsiteY61" fmla="*/ 892760 h 3894379"/>
                  <a:gd name="connsiteX62" fmla="*/ 902283 w 3613090"/>
                  <a:gd name="connsiteY62" fmla="*/ 1068992 h 3894379"/>
                  <a:gd name="connsiteX63" fmla="*/ 911996 w 3613090"/>
                  <a:gd name="connsiteY63" fmla="*/ 1232778 h 3894379"/>
                  <a:gd name="connsiteX64" fmla="*/ 856363 w 3613090"/>
                  <a:gd name="connsiteY64" fmla="*/ 1437864 h 3894379"/>
                  <a:gd name="connsiteX65" fmla="*/ 643545 w 3613090"/>
                  <a:gd name="connsiteY65" fmla="*/ 1747991 h 3894379"/>
                  <a:gd name="connsiteX66" fmla="*/ 476836 w 3613090"/>
                  <a:gd name="connsiteY66" fmla="*/ 1998055 h 3894379"/>
                  <a:gd name="connsiteX67" fmla="*/ 431199 w 3613090"/>
                  <a:gd name="connsiteY67" fmla="*/ 2163727 h 3894379"/>
                  <a:gd name="connsiteX68" fmla="*/ 452038 w 3613090"/>
                  <a:gd name="connsiteY68" fmla="*/ 2213701 h 3894379"/>
                  <a:gd name="connsiteX69" fmla="*/ 626384 w 3613090"/>
                  <a:gd name="connsiteY69" fmla="*/ 2325061 h 3894379"/>
                  <a:gd name="connsiteX70" fmla="*/ 710399 w 3613090"/>
                  <a:gd name="connsiteY70" fmla="*/ 2369944 h 3894379"/>
                  <a:gd name="connsiteX71" fmla="*/ 746230 w 3613090"/>
                  <a:gd name="connsiteY71" fmla="*/ 2500350 h 3894379"/>
                  <a:gd name="connsiteX72" fmla="*/ 623178 w 3613090"/>
                  <a:gd name="connsiteY72" fmla="*/ 2754374 h 3894379"/>
                  <a:gd name="connsiteX73" fmla="*/ 403289 w 3613090"/>
                  <a:gd name="connsiteY73" fmla="*/ 2885534 h 3894379"/>
                  <a:gd name="connsiteX74" fmla="*/ 264584 w 3613090"/>
                  <a:gd name="connsiteY74" fmla="*/ 2896567 h 3894379"/>
                  <a:gd name="connsiteX75" fmla="*/ 191319 w 3613090"/>
                  <a:gd name="connsiteY75" fmla="*/ 2999440 h 3894379"/>
                  <a:gd name="connsiteX76" fmla="*/ 189433 w 3613090"/>
                  <a:gd name="connsiteY76" fmla="*/ 3275339 h 3894379"/>
                  <a:gd name="connsiteX77" fmla="*/ 0 w 3613090"/>
                  <a:gd name="connsiteY77" fmla="*/ 3069121 h 3894379"/>
                  <a:gd name="connsiteX78" fmla="*/ 6506 w 3613090"/>
                  <a:gd name="connsiteY78" fmla="*/ 2927117 h 3894379"/>
                  <a:gd name="connsiteX79" fmla="*/ 111642 w 3613090"/>
                  <a:gd name="connsiteY79" fmla="*/ 2832919 h 3894379"/>
                  <a:gd name="connsiteX80" fmla="*/ 270619 w 3613090"/>
                  <a:gd name="connsiteY80" fmla="*/ 2816229 h 3894379"/>
                  <a:gd name="connsiteX81" fmla="*/ 422618 w 3613090"/>
                  <a:gd name="connsiteY81" fmla="*/ 2694592 h 3894379"/>
                  <a:gd name="connsiteX82" fmla="*/ 531055 w 3613090"/>
                  <a:gd name="connsiteY82" fmla="*/ 2463765 h 3894379"/>
                  <a:gd name="connsiteX83" fmla="*/ 476176 w 3613090"/>
                  <a:gd name="connsiteY83" fmla="*/ 2320440 h 3894379"/>
                  <a:gd name="connsiteX84" fmla="*/ 368212 w 3613090"/>
                  <a:gd name="connsiteY84" fmla="*/ 2269051 h 3894379"/>
                  <a:gd name="connsiteX85" fmla="*/ 275334 w 3613090"/>
                  <a:gd name="connsiteY85" fmla="*/ 2210213 h 3894379"/>
                  <a:gd name="connsiteX86" fmla="*/ 240445 w 3613090"/>
                  <a:gd name="connsiteY86" fmla="*/ 2067077 h 3894379"/>
                  <a:gd name="connsiteX87" fmla="*/ 375095 w 3613090"/>
                  <a:gd name="connsiteY87" fmla="*/ 1828517 h 3894379"/>
                  <a:gd name="connsiteX88" fmla="*/ 612052 w 3613090"/>
                  <a:gd name="connsiteY88" fmla="*/ 1486047 h 3894379"/>
                  <a:gd name="connsiteX89" fmla="*/ 688052 w 3613090"/>
                  <a:gd name="connsiteY89" fmla="*/ 1345363 h 3894379"/>
                  <a:gd name="connsiteX90" fmla="*/ 691257 w 3613090"/>
                  <a:gd name="connsiteY90" fmla="*/ 1225706 h 3894379"/>
                  <a:gd name="connsiteX91" fmla="*/ 685977 w 3613090"/>
                  <a:gd name="connsiteY91" fmla="*/ 1032878 h 3894379"/>
                  <a:gd name="connsiteX92" fmla="*/ 669476 w 3613090"/>
                  <a:gd name="connsiteY92" fmla="*/ 898700 h 3894379"/>
                  <a:gd name="connsiteX93" fmla="*/ 600831 w 3613090"/>
                  <a:gd name="connsiteY93" fmla="*/ 808180 h 3894379"/>
                  <a:gd name="connsiteX94" fmla="*/ 363214 w 3613090"/>
                  <a:gd name="connsiteY94" fmla="*/ 621669 h 3894379"/>
                  <a:gd name="connsiteX95" fmla="*/ 303056 w 3613090"/>
                  <a:gd name="connsiteY95" fmla="*/ 544915 h 3894379"/>
                  <a:gd name="connsiteX96" fmla="*/ 311730 w 3613090"/>
                  <a:gd name="connsiteY96" fmla="*/ 469859 h 3894379"/>
                  <a:gd name="connsiteX97" fmla="*/ 272128 w 3613090"/>
                  <a:gd name="connsiteY97" fmla="*/ 164729 h 3894379"/>
                  <a:gd name="connsiteX98" fmla="*/ 176327 w 3613090"/>
                  <a:gd name="connsiteY98" fmla="*/ 103910 h 3894379"/>
                  <a:gd name="connsiteX99" fmla="*/ 286460 w 3613090"/>
                  <a:gd name="connsiteY99" fmla="*/ 0 h 389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613090" h="3894379">
                    <a:moveTo>
                      <a:pt x="1463640" y="1895557"/>
                    </a:moveTo>
                    <a:cubicBezTo>
                      <a:pt x="1484654" y="1892699"/>
                      <a:pt x="1507544" y="1893341"/>
                      <a:pt x="1531588" y="1897348"/>
                    </a:cubicBezTo>
                    <a:cubicBezTo>
                      <a:pt x="1580054" y="1905363"/>
                      <a:pt x="1628238" y="1913189"/>
                      <a:pt x="1674913" y="1928465"/>
                    </a:cubicBezTo>
                    <a:cubicBezTo>
                      <a:pt x="1721776" y="1943740"/>
                      <a:pt x="1770525" y="1953546"/>
                      <a:pt x="1813522" y="1978911"/>
                    </a:cubicBezTo>
                    <a:cubicBezTo>
                      <a:pt x="1779766" y="1978723"/>
                      <a:pt x="1745538" y="1976554"/>
                      <a:pt x="1714610" y="1993621"/>
                    </a:cubicBezTo>
                    <a:cubicBezTo>
                      <a:pt x="1669349" y="2018514"/>
                      <a:pt x="1651906" y="2061228"/>
                      <a:pt x="1648228" y="2108940"/>
                    </a:cubicBezTo>
                    <a:cubicBezTo>
                      <a:pt x="1636536" y="2261883"/>
                      <a:pt x="1669915" y="2404735"/>
                      <a:pt x="1754495" y="2533256"/>
                    </a:cubicBezTo>
                    <a:cubicBezTo>
                      <a:pt x="1793155" y="2592000"/>
                      <a:pt x="1836058" y="2648198"/>
                      <a:pt x="1880658" y="2702699"/>
                    </a:cubicBezTo>
                    <a:cubicBezTo>
                      <a:pt x="1958073" y="2797369"/>
                      <a:pt x="1977591" y="2904485"/>
                      <a:pt x="1961656" y="3022633"/>
                    </a:cubicBezTo>
                    <a:cubicBezTo>
                      <a:pt x="1955715" y="3066385"/>
                      <a:pt x="1935914" y="3099010"/>
                      <a:pt x="1904703" y="3128052"/>
                    </a:cubicBezTo>
                    <a:cubicBezTo>
                      <a:pt x="1826440" y="3200846"/>
                      <a:pt x="1779011" y="3293441"/>
                      <a:pt x="1738560" y="3390373"/>
                    </a:cubicBezTo>
                    <a:cubicBezTo>
                      <a:pt x="1695940" y="3492398"/>
                      <a:pt x="1650962" y="3593385"/>
                      <a:pt x="1616074" y="3698426"/>
                    </a:cubicBezTo>
                    <a:cubicBezTo>
                      <a:pt x="1594858" y="3762262"/>
                      <a:pt x="1576849" y="3826947"/>
                      <a:pt x="1571380" y="3894366"/>
                    </a:cubicBezTo>
                    <a:cubicBezTo>
                      <a:pt x="1472278" y="3894932"/>
                      <a:pt x="1375535" y="3877582"/>
                      <a:pt x="1279262" y="3856366"/>
                    </a:cubicBezTo>
                    <a:cubicBezTo>
                      <a:pt x="1280770" y="3799036"/>
                      <a:pt x="1303683" y="3746893"/>
                      <a:pt x="1322165" y="3694466"/>
                    </a:cubicBezTo>
                    <a:cubicBezTo>
                      <a:pt x="1351018" y="3612903"/>
                      <a:pt x="1385341" y="3533320"/>
                      <a:pt x="1419380" y="3453738"/>
                    </a:cubicBezTo>
                    <a:cubicBezTo>
                      <a:pt x="1466621" y="3343416"/>
                      <a:pt x="1511127" y="3231396"/>
                      <a:pt x="1597310" y="3142950"/>
                    </a:cubicBezTo>
                    <a:cubicBezTo>
                      <a:pt x="1612585" y="3127298"/>
                      <a:pt x="1631632" y="3115982"/>
                      <a:pt x="1645399" y="3099670"/>
                    </a:cubicBezTo>
                    <a:cubicBezTo>
                      <a:pt x="1670952" y="3069214"/>
                      <a:pt x="1679816" y="3030365"/>
                      <a:pt x="1683399" y="2992648"/>
                    </a:cubicBezTo>
                    <a:cubicBezTo>
                      <a:pt x="1690848" y="2912971"/>
                      <a:pt x="1685756" y="2834614"/>
                      <a:pt x="1648605" y="2760312"/>
                    </a:cubicBezTo>
                    <a:cubicBezTo>
                      <a:pt x="1619940" y="2702793"/>
                      <a:pt x="1581658" y="2651970"/>
                      <a:pt x="1541772" y="2603127"/>
                    </a:cubicBezTo>
                    <a:cubicBezTo>
                      <a:pt x="1468318" y="2513172"/>
                      <a:pt x="1405331" y="2417465"/>
                      <a:pt x="1371103" y="2306294"/>
                    </a:cubicBezTo>
                    <a:cubicBezTo>
                      <a:pt x="1342438" y="2213322"/>
                      <a:pt x="1331971" y="2116106"/>
                      <a:pt x="1344607" y="2019457"/>
                    </a:cubicBezTo>
                    <a:cubicBezTo>
                      <a:pt x="1354437" y="1944212"/>
                      <a:pt x="1400599" y="1904132"/>
                      <a:pt x="1463640" y="1895557"/>
                    </a:cubicBezTo>
                    <a:close/>
                    <a:moveTo>
                      <a:pt x="3447701" y="303713"/>
                    </a:moveTo>
                    <a:cubicBezTo>
                      <a:pt x="3474197" y="315688"/>
                      <a:pt x="3484475" y="342373"/>
                      <a:pt x="3500505" y="363400"/>
                    </a:cubicBezTo>
                    <a:cubicBezTo>
                      <a:pt x="3541428" y="417241"/>
                      <a:pt x="3582162" y="471271"/>
                      <a:pt x="3613090" y="531806"/>
                    </a:cubicBezTo>
                    <a:cubicBezTo>
                      <a:pt x="3604320" y="689557"/>
                      <a:pt x="3558966" y="836182"/>
                      <a:pt x="3469765" y="966588"/>
                    </a:cubicBezTo>
                    <a:cubicBezTo>
                      <a:pt x="3409795" y="1054374"/>
                      <a:pt x="3328799" y="1121322"/>
                      <a:pt x="3237712" y="1176766"/>
                    </a:cubicBezTo>
                    <a:cubicBezTo>
                      <a:pt x="3132387" y="1240790"/>
                      <a:pt x="3029986" y="1309152"/>
                      <a:pt x="2944745" y="1399673"/>
                    </a:cubicBezTo>
                    <a:cubicBezTo>
                      <a:pt x="2918061" y="1428055"/>
                      <a:pt x="2893639" y="1458323"/>
                      <a:pt x="2876949" y="1494060"/>
                    </a:cubicBezTo>
                    <a:cubicBezTo>
                      <a:pt x="2843004" y="1566570"/>
                      <a:pt x="2854036" y="1632858"/>
                      <a:pt x="2908443" y="1691602"/>
                    </a:cubicBezTo>
                    <a:cubicBezTo>
                      <a:pt x="2943803" y="1729790"/>
                      <a:pt x="2988215" y="1756381"/>
                      <a:pt x="3028289" y="1788629"/>
                    </a:cubicBezTo>
                    <a:lnTo>
                      <a:pt x="3028198" y="1788631"/>
                    </a:lnTo>
                    <a:lnTo>
                      <a:pt x="3174995" y="1862130"/>
                    </a:lnTo>
                    <a:cubicBezTo>
                      <a:pt x="3223237" y="1887778"/>
                      <a:pt x="3269582" y="1916537"/>
                      <a:pt x="3310411" y="1954301"/>
                    </a:cubicBezTo>
                    <a:cubicBezTo>
                      <a:pt x="3361234" y="2001258"/>
                      <a:pt x="3366515" y="2058682"/>
                      <a:pt x="3329740" y="2117049"/>
                    </a:cubicBezTo>
                    <a:cubicBezTo>
                      <a:pt x="3284291" y="2189089"/>
                      <a:pt x="3218664" y="2239912"/>
                      <a:pt x="3149170" y="2286587"/>
                    </a:cubicBezTo>
                    <a:cubicBezTo>
                      <a:pt x="3085146" y="2329584"/>
                      <a:pt x="3012446" y="2348631"/>
                      <a:pt x="2937485" y="2351743"/>
                    </a:cubicBezTo>
                    <a:cubicBezTo>
                      <a:pt x="2874591" y="2354383"/>
                      <a:pt x="2812075" y="2340145"/>
                      <a:pt x="2752011" y="2319589"/>
                    </a:cubicBezTo>
                    <a:cubicBezTo>
                      <a:pt x="2733436" y="2313178"/>
                      <a:pt x="2712409" y="2311574"/>
                      <a:pt x="2697416" y="2296393"/>
                    </a:cubicBezTo>
                    <a:cubicBezTo>
                      <a:pt x="2833197" y="2291584"/>
                      <a:pt x="2949082" y="2241798"/>
                      <a:pt x="3048089" y="2147883"/>
                    </a:cubicBezTo>
                    <a:cubicBezTo>
                      <a:pt x="3085523" y="2112335"/>
                      <a:pt x="3121355" y="2077163"/>
                      <a:pt x="3146719" y="2031903"/>
                    </a:cubicBezTo>
                    <a:cubicBezTo>
                      <a:pt x="3185850" y="1961939"/>
                      <a:pt x="3168312" y="1907626"/>
                      <a:pt x="3106079" y="1854634"/>
                    </a:cubicBezTo>
                    <a:cubicBezTo>
                      <a:pt x="3077697" y="1830401"/>
                      <a:pt x="3045449" y="1810694"/>
                      <a:pt x="3014898" y="1788912"/>
                    </a:cubicBezTo>
                    <a:lnTo>
                      <a:pt x="3014989" y="1788910"/>
                    </a:lnTo>
                    <a:lnTo>
                      <a:pt x="2927974" y="1746893"/>
                    </a:lnTo>
                    <a:cubicBezTo>
                      <a:pt x="2899603" y="1731653"/>
                      <a:pt x="2871622" y="1715647"/>
                      <a:pt x="2843287" y="1700277"/>
                    </a:cubicBezTo>
                    <a:cubicBezTo>
                      <a:pt x="2782751" y="1667369"/>
                      <a:pt x="2726836" y="1628898"/>
                      <a:pt x="2682047" y="1575057"/>
                    </a:cubicBezTo>
                    <a:cubicBezTo>
                      <a:pt x="2622077" y="1502734"/>
                      <a:pt x="2623398" y="1433147"/>
                      <a:pt x="2668375" y="1356864"/>
                    </a:cubicBezTo>
                    <a:cubicBezTo>
                      <a:pt x="2722498" y="1265212"/>
                      <a:pt x="2806136" y="1204676"/>
                      <a:pt x="2887133" y="1140463"/>
                    </a:cubicBezTo>
                    <a:cubicBezTo>
                      <a:pt x="2974542" y="1071064"/>
                      <a:pt x="3078264" y="1025804"/>
                      <a:pt x="3162372" y="951501"/>
                    </a:cubicBezTo>
                    <a:cubicBezTo>
                      <a:pt x="3273732" y="853155"/>
                      <a:pt x="3353220" y="734912"/>
                      <a:pt x="3398198" y="592625"/>
                    </a:cubicBezTo>
                    <a:cubicBezTo>
                      <a:pt x="3427994" y="498238"/>
                      <a:pt x="3448267" y="403003"/>
                      <a:pt x="3447701" y="303713"/>
                    </a:cubicBezTo>
                    <a:close/>
                    <a:moveTo>
                      <a:pt x="286460" y="0"/>
                    </a:moveTo>
                    <a:cubicBezTo>
                      <a:pt x="324648" y="4526"/>
                      <a:pt x="357368" y="24045"/>
                      <a:pt x="389333" y="42243"/>
                    </a:cubicBezTo>
                    <a:cubicBezTo>
                      <a:pt x="456563" y="80714"/>
                      <a:pt x="522380" y="123523"/>
                      <a:pt x="548687" y="202163"/>
                    </a:cubicBezTo>
                    <a:cubicBezTo>
                      <a:pt x="571318" y="270053"/>
                      <a:pt x="572355" y="337189"/>
                      <a:pt x="525585" y="398102"/>
                    </a:cubicBezTo>
                    <a:cubicBezTo>
                      <a:pt x="503804" y="426390"/>
                      <a:pt x="480891" y="456469"/>
                      <a:pt x="500598" y="494469"/>
                    </a:cubicBezTo>
                    <a:cubicBezTo>
                      <a:pt x="510876" y="514176"/>
                      <a:pt x="527000" y="531337"/>
                      <a:pt x="542181" y="548027"/>
                    </a:cubicBezTo>
                    <a:cubicBezTo>
                      <a:pt x="616295" y="629496"/>
                      <a:pt x="695877" y="703609"/>
                      <a:pt x="794979" y="755847"/>
                    </a:cubicBezTo>
                    <a:cubicBezTo>
                      <a:pt x="848160" y="783852"/>
                      <a:pt x="882482" y="826850"/>
                      <a:pt x="893137" y="892760"/>
                    </a:cubicBezTo>
                    <a:cubicBezTo>
                      <a:pt x="902755" y="952070"/>
                      <a:pt x="898983" y="1010342"/>
                      <a:pt x="902283" y="1068992"/>
                    </a:cubicBezTo>
                    <a:cubicBezTo>
                      <a:pt x="905395" y="1123588"/>
                      <a:pt x="901812" y="1177900"/>
                      <a:pt x="911996" y="1232778"/>
                    </a:cubicBezTo>
                    <a:cubicBezTo>
                      <a:pt x="926045" y="1308118"/>
                      <a:pt x="896909" y="1374311"/>
                      <a:pt x="856363" y="1437864"/>
                    </a:cubicBezTo>
                    <a:cubicBezTo>
                      <a:pt x="788850" y="1543566"/>
                      <a:pt x="715774" y="1645496"/>
                      <a:pt x="643545" y="1747991"/>
                    </a:cubicBezTo>
                    <a:cubicBezTo>
                      <a:pt x="585744" y="1830026"/>
                      <a:pt x="527471" y="1911589"/>
                      <a:pt x="476836" y="1998055"/>
                    </a:cubicBezTo>
                    <a:cubicBezTo>
                      <a:pt x="447512" y="2048124"/>
                      <a:pt x="423939" y="2101776"/>
                      <a:pt x="431199" y="2163727"/>
                    </a:cubicBezTo>
                    <a:cubicBezTo>
                      <a:pt x="433556" y="2183528"/>
                      <a:pt x="439780" y="2198709"/>
                      <a:pt x="452038" y="2213701"/>
                    </a:cubicBezTo>
                    <a:cubicBezTo>
                      <a:pt x="498147" y="2269900"/>
                      <a:pt x="561039" y="2299696"/>
                      <a:pt x="626384" y="2325061"/>
                    </a:cubicBezTo>
                    <a:cubicBezTo>
                      <a:pt x="656369" y="2336753"/>
                      <a:pt x="684374" y="2352028"/>
                      <a:pt x="710399" y="2369944"/>
                    </a:cubicBezTo>
                    <a:cubicBezTo>
                      <a:pt x="744815" y="2393517"/>
                      <a:pt x="760374" y="2460276"/>
                      <a:pt x="746230" y="2500350"/>
                    </a:cubicBezTo>
                    <a:cubicBezTo>
                      <a:pt x="714830" y="2589739"/>
                      <a:pt x="677773" y="2676300"/>
                      <a:pt x="623178" y="2754374"/>
                    </a:cubicBezTo>
                    <a:cubicBezTo>
                      <a:pt x="569714" y="2830845"/>
                      <a:pt x="502201" y="2885157"/>
                      <a:pt x="403289" y="2885534"/>
                    </a:cubicBezTo>
                    <a:cubicBezTo>
                      <a:pt x="356708" y="2885723"/>
                      <a:pt x="310693" y="2892229"/>
                      <a:pt x="264584" y="2896567"/>
                    </a:cubicBezTo>
                    <a:cubicBezTo>
                      <a:pt x="227150" y="2900149"/>
                      <a:pt x="191979" y="2948804"/>
                      <a:pt x="191319" y="2999440"/>
                    </a:cubicBezTo>
                    <a:cubicBezTo>
                      <a:pt x="190093" y="3091375"/>
                      <a:pt x="189999" y="3183404"/>
                      <a:pt x="189433" y="3275339"/>
                    </a:cubicBezTo>
                    <a:cubicBezTo>
                      <a:pt x="118148" y="3214049"/>
                      <a:pt x="55632" y="3144744"/>
                      <a:pt x="0" y="3069121"/>
                    </a:cubicBezTo>
                    <a:cubicBezTo>
                      <a:pt x="3489" y="3021881"/>
                      <a:pt x="-1037" y="2974546"/>
                      <a:pt x="6506" y="2927117"/>
                    </a:cubicBezTo>
                    <a:cubicBezTo>
                      <a:pt x="16690" y="2863376"/>
                      <a:pt x="47241" y="2833485"/>
                      <a:pt x="111642" y="2832919"/>
                    </a:cubicBezTo>
                    <a:cubicBezTo>
                      <a:pt x="165200" y="2832448"/>
                      <a:pt x="218664" y="2834522"/>
                      <a:pt x="270619" y="2816229"/>
                    </a:cubicBezTo>
                    <a:cubicBezTo>
                      <a:pt x="335869" y="2793316"/>
                      <a:pt x="386504" y="2753054"/>
                      <a:pt x="422618" y="2694592"/>
                    </a:cubicBezTo>
                    <a:cubicBezTo>
                      <a:pt x="467596" y="2621799"/>
                      <a:pt x="509839" y="2547496"/>
                      <a:pt x="531055" y="2463765"/>
                    </a:cubicBezTo>
                    <a:cubicBezTo>
                      <a:pt x="549253" y="2391914"/>
                      <a:pt x="537466" y="2364758"/>
                      <a:pt x="476176" y="2320440"/>
                    </a:cubicBezTo>
                    <a:cubicBezTo>
                      <a:pt x="443174" y="2296584"/>
                      <a:pt x="403100" y="2288569"/>
                      <a:pt x="368212" y="2269051"/>
                    </a:cubicBezTo>
                    <a:cubicBezTo>
                      <a:pt x="336152" y="2251041"/>
                      <a:pt x="302961" y="2235860"/>
                      <a:pt x="275334" y="2210213"/>
                    </a:cubicBezTo>
                    <a:cubicBezTo>
                      <a:pt x="231488" y="2169478"/>
                      <a:pt x="221964" y="2122615"/>
                      <a:pt x="240445" y="2067077"/>
                    </a:cubicBezTo>
                    <a:cubicBezTo>
                      <a:pt x="269865" y="1978725"/>
                      <a:pt x="323611" y="1904140"/>
                      <a:pt x="375095" y="1828517"/>
                    </a:cubicBezTo>
                    <a:cubicBezTo>
                      <a:pt x="453169" y="1713763"/>
                      <a:pt x="537372" y="1603347"/>
                      <a:pt x="612052" y="1486047"/>
                    </a:cubicBezTo>
                    <a:cubicBezTo>
                      <a:pt x="640905" y="1440693"/>
                      <a:pt x="674850" y="1398827"/>
                      <a:pt x="688052" y="1345363"/>
                    </a:cubicBezTo>
                    <a:cubicBezTo>
                      <a:pt x="697858" y="1305760"/>
                      <a:pt x="695877" y="1264837"/>
                      <a:pt x="691257" y="1225706"/>
                    </a:cubicBezTo>
                    <a:cubicBezTo>
                      <a:pt x="683620" y="1161304"/>
                      <a:pt x="689937" y="1096997"/>
                      <a:pt x="685977" y="1032878"/>
                    </a:cubicBezTo>
                    <a:cubicBezTo>
                      <a:pt x="683148" y="987995"/>
                      <a:pt x="680131" y="943112"/>
                      <a:pt x="669476" y="898700"/>
                    </a:cubicBezTo>
                    <a:cubicBezTo>
                      <a:pt x="659481" y="857117"/>
                      <a:pt x="634871" y="828170"/>
                      <a:pt x="600831" y="808180"/>
                    </a:cubicBezTo>
                    <a:cubicBezTo>
                      <a:pt x="512951" y="756696"/>
                      <a:pt x="431293" y="697763"/>
                      <a:pt x="363214" y="621669"/>
                    </a:cubicBezTo>
                    <a:cubicBezTo>
                      <a:pt x="341621" y="597531"/>
                      <a:pt x="319274" y="573863"/>
                      <a:pt x="303056" y="544915"/>
                    </a:cubicBezTo>
                    <a:cubicBezTo>
                      <a:pt x="287026" y="516345"/>
                      <a:pt x="291364" y="492677"/>
                      <a:pt x="311730" y="469859"/>
                    </a:cubicBezTo>
                    <a:cubicBezTo>
                      <a:pt x="397254" y="374058"/>
                      <a:pt x="369815" y="240823"/>
                      <a:pt x="272128" y="164729"/>
                    </a:cubicBezTo>
                    <a:cubicBezTo>
                      <a:pt x="242331" y="141533"/>
                      <a:pt x="211969" y="118243"/>
                      <a:pt x="176327" y="103910"/>
                    </a:cubicBezTo>
                    <a:cubicBezTo>
                      <a:pt x="208009" y="63930"/>
                      <a:pt x="246763" y="31494"/>
                      <a:pt x="286460" y="0"/>
                    </a:cubicBezTo>
                    <a:close/>
                  </a:path>
                </a:pathLst>
              </a:custGeom>
              <a:solidFill>
                <a:srgbClr val="5DBB62"/>
              </a:solidFill>
              <a:ln w="942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DF7DD1C-7891-49E3-8916-BB4AE40C9705}"/>
                  </a:ext>
                </a:extLst>
              </p:cNvPr>
              <p:cNvSpPr/>
              <p:nvPr/>
            </p:nvSpPr>
            <p:spPr>
              <a:xfrm>
                <a:off x="5900713" y="518876"/>
                <a:ext cx="1235094" cy="1098958"/>
              </a:xfrm>
              <a:custGeom>
                <a:avLst/>
                <a:gdLst>
                  <a:gd name="connsiteX0" fmla="*/ 571 w 1235094"/>
                  <a:gd name="connsiteY0" fmla="*/ 654934 h 1098958"/>
                  <a:gd name="connsiteX1" fmla="*/ 24804 w 1235094"/>
                  <a:gd name="connsiteY1" fmla="*/ 678507 h 1098958"/>
                  <a:gd name="connsiteX2" fmla="*/ 537095 w 1235094"/>
                  <a:gd name="connsiteY2" fmla="*/ 1060391 h 1098958"/>
                  <a:gd name="connsiteX3" fmla="*/ 1120953 w 1235094"/>
                  <a:gd name="connsiteY3" fmla="*/ 962138 h 1098958"/>
                  <a:gd name="connsiteX4" fmla="*/ 1073430 w 1235094"/>
                  <a:gd name="connsiteY4" fmla="*/ 1025880 h 1098958"/>
                  <a:gd name="connsiteX5" fmla="*/ 136635 w 1235094"/>
                  <a:gd name="connsiteY5" fmla="*/ 876710 h 1098958"/>
                  <a:gd name="connsiteX6" fmla="*/ 8869 w 1235094"/>
                  <a:gd name="connsiteY6" fmla="*/ 693782 h 1098958"/>
                  <a:gd name="connsiteX7" fmla="*/ 571 w 1235094"/>
                  <a:gd name="connsiteY7" fmla="*/ 654934 h 1098958"/>
                  <a:gd name="connsiteX8" fmla="*/ 1201256 w 1235094"/>
                  <a:gd name="connsiteY8" fmla="*/ 249936 h 1098958"/>
                  <a:gd name="connsiteX9" fmla="*/ 1230804 w 1235094"/>
                  <a:gd name="connsiteY9" fmla="*/ 287194 h 1098958"/>
                  <a:gd name="connsiteX10" fmla="*/ 1163668 w 1235094"/>
                  <a:gd name="connsiteY10" fmla="*/ 470969 h 1098958"/>
                  <a:gd name="connsiteX11" fmla="*/ 1097004 w 1235094"/>
                  <a:gd name="connsiteY11" fmla="*/ 447396 h 1098958"/>
                  <a:gd name="connsiteX12" fmla="*/ 1091912 w 1235094"/>
                  <a:gd name="connsiteY12" fmla="*/ 410056 h 1098958"/>
                  <a:gd name="connsiteX13" fmla="*/ 1156502 w 1235094"/>
                  <a:gd name="connsiteY13" fmla="*/ 263809 h 1098958"/>
                  <a:gd name="connsiteX14" fmla="*/ 1201256 w 1235094"/>
                  <a:gd name="connsiteY14" fmla="*/ 249936 h 1098958"/>
                  <a:gd name="connsiteX15" fmla="*/ 366299 w 1235094"/>
                  <a:gd name="connsiteY15" fmla="*/ 457 h 1098958"/>
                  <a:gd name="connsiteX16" fmla="*/ 383776 w 1235094"/>
                  <a:gd name="connsiteY16" fmla="*/ 1488 h 1098958"/>
                  <a:gd name="connsiteX17" fmla="*/ 420645 w 1235094"/>
                  <a:gd name="connsiteY17" fmla="*/ 52406 h 1098958"/>
                  <a:gd name="connsiteX18" fmla="*/ 422908 w 1235094"/>
                  <a:gd name="connsiteY18" fmla="*/ 86823 h 1098958"/>
                  <a:gd name="connsiteX19" fmla="*/ 376893 w 1235094"/>
                  <a:gd name="connsiteY19" fmla="*/ 214589 h 1098958"/>
                  <a:gd name="connsiteX20" fmla="*/ 294387 w 1235094"/>
                  <a:gd name="connsiteY20" fmla="*/ 195824 h 1098958"/>
                  <a:gd name="connsiteX21" fmla="*/ 327672 w 1235094"/>
                  <a:gd name="connsiteY21" fmla="*/ 28833 h 1098958"/>
                  <a:gd name="connsiteX22" fmla="*/ 366299 w 1235094"/>
                  <a:gd name="connsiteY22" fmla="*/ 457 h 10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5094" h="1098958">
                    <a:moveTo>
                      <a:pt x="571" y="654934"/>
                    </a:moveTo>
                    <a:cubicBezTo>
                      <a:pt x="15846" y="657103"/>
                      <a:pt x="20184" y="668229"/>
                      <a:pt x="24804" y="678507"/>
                    </a:cubicBezTo>
                    <a:cubicBezTo>
                      <a:pt x="125697" y="899528"/>
                      <a:pt x="300704" y="1021637"/>
                      <a:pt x="537095" y="1060391"/>
                    </a:cubicBezTo>
                    <a:cubicBezTo>
                      <a:pt x="740578" y="1093676"/>
                      <a:pt x="934631" y="1065766"/>
                      <a:pt x="1120953" y="962138"/>
                    </a:cubicBezTo>
                    <a:cubicBezTo>
                      <a:pt x="1115861" y="996178"/>
                      <a:pt x="1098889" y="1015131"/>
                      <a:pt x="1073430" y="1025880"/>
                    </a:cubicBezTo>
                    <a:cubicBezTo>
                      <a:pt x="769526" y="1154401"/>
                      <a:pt x="385190" y="1118664"/>
                      <a:pt x="136635" y="876710"/>
                    </a:cubicBezTo>
                    <a:cubicBezTo>
                      <a:pt x="82417" y="823906"/>
                      <a:pt x="36780" y="764973"/>
                      <a:pt x="8869" y="693782"/>
                    </a:cubicBezTo>
                    <a:cubicBezTo>
                      <a:pt x="4060" y="681524"/>
                      <a:pt x="-1880" y="669455"/>
                      <a:pt x="571" y="654934"/>
                    </a:cubicBezTo>
                    <a:close/>
                    <a:moveTo>
                      <a:pt x="1201256" y="249936"/>
                    </a:moveTo>
                    <a:cubicBezTo>
                      <a:pt x="1214138" y="254097"/>
                      <a:pt x="1224487" y="266780"/>
                      <a:pt x="1230804" y="287194"/>
                    </a:cubicBezTo>
                    <a:cubicBezTo>
                      <a:pt x="1247777" y="342355"/>
                      <a:pt x="1212135" y="439947"/>
                      <a:pt x="1163668" y="470969"/>
                    </a:cubicBezTo>
                    <a:cubicBezTo>
                      <a:pt x="1134344" y="489733"/>
                      <a:pt x="1106999" y="480587"/>
                      <a:pt x="1097004" y="447396"/>
                    </a:cubicBezTo>
                    <a:cubicBezTo>
                      <a:pt x="1093137" y="434384"/>
                      <a:pt x="1093232" y="420334"/>
                      <a:pt x="1091912" y="410056"/>
                    </a:cubicBezTo>
                    <a:cubicBezTo>
                      <a:pt x="1095401" y="350747"/>
                      <a:pt x="1112373" y="300677"/>
                      <a:pt x="1156502" y="263809"/>
                    </a:cubicBezTo>
                    <a:cubicBezTo>
                      <a:pt x="1172956" y="250137"/>
                      <a:pt x="1188373" y="245776"/>
                      <a:pt x="1201256" y="249936"/>
                    </a:cubicBezTo>
                    <a:close/>
                    <a:moveTo>
                      <a:pt x="366299" y="457"/>
                    </a:moveTo>
                    <a:cubicBezTo>
                      <a:pt x="371713" y="-363"/>
                      <a:pt x="377530" y="-115"/>
                      <a:pt x="383776" y="1488"/>
                    </a:cubicBezTo>
                    <a:cubicBezTo>
                      <a:pt x="408575" y="7900"/>
                      <a:pt x="415270" y="30813"/>
                      <a:pt x="420645" y="52406"/>
                    </a:cubicBezTo>
                    <a:cubicBezTo>
                      <a:pt x="423379" y="63438"/>
                      <a:pt x="422342" y="75413"/>
                      <a:pt x="422908" y="86823"/>
                    </a:cubicBezTo>
                    <a:cubicBezTo>
                      <a:pt x="421682" y="134723"/>
                      <a:pt x="409612" y="178758"/>
                      <a:pt x="376893" y="214589"/>
                    </a:cubicBezTo>
                    <a:cubicBezTo>
                      <a:pt x="344362" y="250231"/>
                      <a:pt x="307588" y="242028"/>
                      <a:pt x="294387" y="195824"/>
                    </a:cubicBezTo>
                    <a:cubicBezTo>
                      <a:pt x="276943" y="135006"/>
                      <a:pt x="292124" y="79279"/>
                      <a:pt x="327672" y="28833"/>
                    </a:cubicBezTo>
                    <a:cubicBezTo>
                      <a:pt x="337432" y="14972"/>
                      <a:pt x="350055" y="2914"/>
                      <a:pt x="366299" y="457"/>
                    </a:cubicBezTo>
                    <a:close/>
                  </a:path>
                </a:pathLst>
              </a:custGeom>
              <a:solidFill>
                <a:schemeClr val="tx1"/>
              </a:solidFill>
              <a:ln w="9429" cap="flat">
                <a:noFill/>
                <a:prstDash val="solid"/>
                <a:miter/>
              </a:ln>
            </p:spPr>
            <p:txBody>
              <a:bodyPr rtlCol="0" anchor="ctr"/>
              <a:lstStyle/>
              <a:p>
                <a:endParaRPr lang="en-US"/>
              </a:p>
            </p:txBody>
          </p:sp>
        </p:grpSp>
      </p:grpSp>
      <p:sp>
        <p:nvSpPr>
          <p:cNvPr id="11" name="Freeform: Shape 10">
            <a:extLst>
              <a:ext uri="{FF2B5EF4-FFF2-40B4-BE49-F238E27FC236}">
                <a16:creationId xmlns:a16="http://schemas.microsoft.com/office/drawing/2014/main" id="{EA99BDDF-410B-42B2-944E-299E1E1E907E}"/>
              </a:ext>
            </a:extLst>
          </p:cNvPr>
          <p:cNvSpPr/>
          <p:nvPr/>
        </p:nvSpPr>
        <p:spPr>
          <a:xfrm>
            <a:off x="94" y="5100807"/>
            <a:ext cx="1468886" cy="1758646"/>
          </a:xfrm>
          <a:custGeom>
            <a:avLst/>
            <a:gdLst>
              <a:gd name="connsiteX0" fmla="*/ 1206376 w 1468886"/>
              <a:gd name="connsiteY0" fmla="*/ 716527 h 1758646"/>
              <a:gd name="connsiteX1" fmla="*/ 1192610 w 1468886"/>
              <a:gd name="connsiteY1" fmla="*/ 735197 h 1758646"/>
              <a:gd name="connsiteX2" fmla="*/ 1024958 w 1468886"/>
              <a:gd name="connsiteY2" fmla="*/ 1161210 h 1758646"/>
              <a:gd name="connsiteX3" fmla="*/ 839296 w 1468886"/>
              <a:gd name="connsiteY3" fmla="*/ 1245696 h 1758646"/>
              <a:gd name="connsiteX4" fmla="*/ 803559 w 1468886"/>
              <a:gd name="connsiteY4" fmla="*/ 1235230 h 1758646"/>
              <a:gd name="connsiteX5" fmla="*/ 857589 w 1468886"/>
              <a:gd name="connsiteY5" fmla="*/ 1298311 h 1758646"/>
              <a:gd name="connsiteX6" fmla="*/ 869281 w 1468886"/>
              <a:gd name="connsiteY6" fmla="*/ 1342817 h 1758646"/>
              <a:gd name="connsiteX7" fmla="*/ 736046 w 1468886"/>
              <a:gd name="connsiteY7" fmla="*/ 1572702 h 1758646"/>
              <a:gd name="connsiteX8" fmla="*/ 533223 w 1468886"/>
              <a:gd name="connsiteY8" fmla="*/ 1758647 h 1758646"/>
              <a:gd name="connsiteX9" fmla="*/ 0 w 1468886"/>
              <a:gd name="connsiteY9" fmla="*/ 1758647 h 1758646"/>
              <a:gd name="connsiteX10" fmla="*/ 943 w 1468886"/>
              <a:gd name="connsiteY10" fmla="*/ 1257106 h 1758646"/>
              <a:gd name="connsiteX11" fmla="*/ 102213 w 1468886"/>
              <a:gd name="connsiteY11" fmla="*/ 1078327 h 1758646"/>
              <a:gd name="connsiteX12" fmla="*/ 152376 w 1468886"/>
              <a:gd name="connsiteY12" fmla="*/ 1061355 h 1758646"/>
              <a:gd name="connsiteX13" fmla="*/ 214232 w 1468886"/>
              <a:gd name="connsiteY13" fmla="*/ 1083891 h 1758646"/>
              <a:gd name="connsiteX14" fmla="*/ 162466 w 1468886"/>
              <a:gd name="connsiteY14" fmla="*/ 1022978 h 1758646"/>
              <a:gd name="connsiteX15" fmla="*/ 166049 w 1468886"/>
              <a:gd name="connsiteY15" fmla="*/ 968854 h 1758646"/>
              <a:gd name="connsiteX16" fmla="*/ 326063 w 1468886"/>
              <a:gd name="connsiteY16" fmla="*/ 815534 h 1758646"/>
              <a:gd name="connsiteX17" fmla="*/ 600265 w 1468886"/>
              <a:gd name="connsiteY17" fmla="*/ 547838 h 1758646"/>
              <a:gd name="connsiteX18" fmla="*/ 634210 w 1468886"/>
              <a:gd name="connsiteY18" fmla="*/ 526717 h 1758646"/>
              <a:gd name="connsiteX19" fmla="*/ 768766 w 1468886"/>
              <a:gd name="connsiteY19" fmla="*/ 519551 h 1758646"/>
              <a:gd name="connsiteX20" fmla="*/ 836185 w 1468886"/>
              <a:gd name="connsiteY20" fmla="*/ 533317 h 1758646"/>
              <a:gd name="connsiteX21" fmla="*/ 762165 w 1468886"/>
              <a:gd name="connsiteY21" fmla="*/ 447700 h 1758646"/>
              <a:gd name="connsiteX22" fmla="*/ 1468886 w 1468886"/>
              <a:gd name="connsiteY22" fmla="*/ 0 h 1758646"/>
              <a:gd name="connsiteX23" fmla="*/ 1403164 w 1468886"/>
              <a:gd name="connsiteY23" fmla="*/ 177741 h 1758646"/>
              <a:gd name="connsiteX24" fmla="*/ 1244848 w 1468886"/>
              <a:gd name="connsiteY24" fmla="*/ 601208 h 1758646"/>
              <a:gd name="connsiteX25" fmla="*/ 1206376 w 1468886"/>
              <a:gd name="connsiteY25" fmla="*/ 716527 h 17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8886" h="1758646">
                <a:moveTo>
                  <a:pt x="1206376" y="716527"/>
                </a:moveTo>
                <a:cubicBezTo>
                  <a:pt x="1195721" y="718413"/>
                  <a:pt x="1195627" y="727371"/>
                  <a:pt x="1192610" y="735197"/>
                </a:cubicBezTo>
                <a:cubicBezTo>
                  <a:pt x="1136883" y="877296"/>
                  <a:pt x="1080496" y="1019112"/>
                  <a:pt x="1024958" y="1161210"/>
                </a:cubicBezTo>
                <a:cubicBezTo>
                  <a:pt x="989504" y="1251825"/>
                  <a:pt x="928685" y="1269647"/>
                  <a:pt x="839296" y="1245696"/>
                </a:cubicBezTo>
                <a:cubicBezTo>
                  <a:pt x="830338" y="1243244"/>
                  <a:pt x="821475" y="1240510"/>
                  <a:pt x="803559" y="1235230"/>
                </a:cubicBezTo>
                <a:cubicBezTo>
                  <a:pt x="819401" y="1265026"/>
                  <a:pt x="839202" y="1281621"/>
                  <a:pt x="857589" y="1298311"/>
                </a:cubicBezTo>
                <a:cubicBezTo>
                  <a:pt x="872204" y="1311701"/>
                  <a:pt x="874562" y="1324713"/>
                  <a:pt x="869281" y="1342817"/>
                </a:cubicBezTo>
                <a:cubicBezTo>
                  <a:pt x="843539" y="1430321"/>
                  <a:pt x="802805" y="1508394"/>
                  <a:pt x="736046" y="1572702"/>
                </a:cubicBezTo>
                <a:cubicBezTo>
                  <a:pt x="669947" y="1636349"/>
                  <a:pt x="600548" y="1696413"/>
                  <a:pt x="533223" y="1758647"/>
                </a:cubicBezTo>
                <a:cubicBezTo>
                  <a:pt x="355482" y="1758647"/>
                  <a:pt x="177741" y="1758647"/>
                  <a:pt x="0" y="1758647"/>
                </a:cubicBezTo>
                <a:cubicBezTo>
                  <a:pt x="283" y="1591466"/>
                  <a:pt x="660" y="1424286"/>
                  <a:pt x="943" y="1257106"/>
                </a:cubicBezTo>
                <a:cubicBezTo>
                  <a:pt x="26496" y="1192893"/>
                  <a:pt x="68268" y="1137826"/>
                  <a:pt x="102213" y="1078327"/>
                </a:cubicBezTo>
                <a:cubicBezTo>
                  <a:pt x="113622" y="1058337"/>
                  <a:pt x="132764" y="1057677"/>
                  <a:pt x="152376" y="1061355"/>
                </a:cubicBezTo>
                <a:cubicBezTo>
                  <a:pt x="173309" y="1065220"/>
                  <a:pt x="192262" y="1075027"/>
                  <a:pt x="214232" y="1083891"/>
                </a:cubicBezTo>
                <a:cubicBezTo>
                  <a:pt x="197920" y="1060978"/>
                  <a:pt x="179344" y="1042591"/>
                  <a:pt x="162466" y="1022978"/>
                </a:cubicBezTo>
                <a:cubicBezTo>
                  <a:pt x="144362" y="1001951"/>
                  <a:pt x="148510" y="987335"/>
                  <a:pt x="166049" y="968854"/>
                </a:cubicBezTo>
                <a:cubicBezTo>
                  <a:pt x="216967" y="915201"/>
                  <a:pt x="274674" y="868621"/>
                  <a:pt x="326063" y="815534"/>
                </a:cubicBezTo>
                <a:cubicBezTo>
                  <a:pt x="414886" y="723599"/>
                  <a:pt x="510027" y="638265"/>
                  <a:pt x="600265" y="547838"/>
                </a:cubicBezTo>
                <a:cubicBezTo>
                  <a:pt x="610166" y="537938"/>
                  <a:pt x="621481" y="531337"/>
                  <a:pt x="634210" y="526717"/>
                </a:cubicBezTo>
                <a:cubicBezTo>
                  <a:pt x="677491" y="496261"/>
                  <a:pt x="723788" y="515685"/>
                  <a:pt x="768766" y="519551"/>
                </a:cubicBezTo>
                <a:cubicBezTo>
                  <a:pt x="790358" y="521437"/>
                  <a:pt x="811480" y="528132"/>
                  <a:pt x="836185" y="533317"/>
                </a:cubicBezTo>
                <a:cubicBezTo>
                  <a:pt x="809971" y="502956"/>
                  <a:pt x="786115" y="475422"/>
                  <a:pt x="762165" y="447700"/>
                </a:cubicBezTo>
                <a:cubicBezTo>
                  <a:pt x="994030" y="293061"/>
                  <a:pt x="1235513" y="156903"/>
                  <a:pt x="1468886" y="0"/>
                </a:cubicBezTo>
                <a:cubicBezTo>
                  <a:pt x="1446445" y="60724"/>
                  <a:pt x="1425040" y="119374"/>
                  <a:pt x="1403164" y="177741"/>
                </a:cubicBezTo>
                <a:cubicBezTo>
                  <a:pt x="1350266" y="318897"/>
                  <a:pt x="1296237" y="459581"/>
                  <a:pt x="1244848" y="601208"/>
                </a:cubicBezTo>
                <a:cubicBezTo>
                  <a:pt x="1231081" y="639208"/>
                  <a:pt x="1209205" y="674850"/>
                  <a:pt x="1206376" y="716527"/>
                </a:cubicBezTo>
                <a:close/>
              </a:path>
            </a:pathLst>
          </a:custGeom>
          <a:solidFill>
            <a:schemeClr val="accent1">
              <a:lumMod val="75000"/>
            </a:schemeClr>
          </a:solidFill>
          <a:ln w="9429"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7770D0A-7D5F-4F04-82F6-43A0E018A615}"/>
              </a:ext>
            </a:extLst>
          </p:cNvPr>
          <p:cNvSpPr/>
          <p:nvPr/>
        </p:nvSpPr>
        <p:spPr>
          <a:xfrm>
            <a:off x="1989976" y="5720983"/>
            <a:ext cx="1707806" cy="1138470"/>
          </a:xfrm>
          <a:custGeom>
            <a:avLst/>
            <a:gdLst>
              <a:gd name="connsiteX0" fmla="*/ 663410 w 1707806"/>
              <a:gd name="connsiteY0" fmla="*/ 1138471 h 1138470"/>
              <a:gd name="connsiteX1" fmla="*/ 467943 w 1707806"/>
              <a:gd name="connsiteY1" fmla="*/ 890293 h 1138470"/>
              <a:gd name="connsiteX2" fmla="*/ 451347 w 1707806"/>
              <a:gd name="connsiteY2" fmla="*/ 801376 h 1138470"/>
              <a:gd name="connsiteX3" fmla="*/ 482841 w 1707806"/>
              <a:gd name="connsiteY3" fmla="*/ 682850 h 1138470"/>
              <a:gd name="connsiteX4" fmla="*/ 413819 w 1707806"/>
              <a:gd name="connsiteY4" fmla="*/ 731694 h 1138470"/>
              <a:gd name="connsiteX5" fmla="*/ 378365 w 1707806"/>
              <a:gd name="connsiteY5" fmla="*/ 723867 h 1138470"/>
              <a:gd name="connsiteX6" fmla="*/ 326221 w 1707806"/>
              <a:gd name="connsiteY6" fmla="*/ 622786 h 1138470"/>
              <a:gd name="connsiteX7" fmla="*/ 307834 w 1707806"/>
              <a:gd name="connsiteY7" fmla="*/ 598082 h 1138470"/>
              <a:gd name="connsiteX8" fmla="*/ 233249 w 1707806"/>
              <a:gd name="connsiteY8" fmla="*/ 462300 h 1138470"/>
              <a:gd name="connsiteX9" fmla="*/ 100202 w 1707806"/>
              <a:gd name="connsiteY9" fmla="*/ 195642 h 1138470"/>
              <a:gd name="connsiteX10" fmla="*/ 49567 w 1707806"/>
              <a:gd name="connsiteY10" fmla="*/ 98238 h 1138470"/>
              <a:gd name="connsiteX11" fmla="*/ 7230 w 1707806"/>
              <a:gd name="connsiteY11" fmla="*/ 28650 h 1138470"/>
              <a:gd name="connsiteX12" fmla="*/ 2327 w 1707806"/>
              <a:gd name="connsiteY12" fmla="*/ 5643 h 1138470"/>
              <a:gd name="connsiteX13" fmla="*/ 27786 w 1707806"/>
              <a:gd name="connsiteY13" fmla="*/ 5266 h 1138470"/>
              <a:gd name="connsiteX14" fmla="*/ 85493 w 1707806"/>
              <a:gd name="connsiteY14" fmla="*/ 41097 h 1138470"/>
              <a:gd name="connsiteX15" fmla="*/ 194683 w 1707806"/>
              <a:gd name="connsiteY15" fmla="*/ 93994 h 1138470"/>
              <a:gd name="connsiteX16" fmla="*/ 219105 w 1707806"/>
              <a:gd name="connsiteY16" fmla="*/ 98520 h 1138470"/>
              <a:gd name="connsiteX17" fmla="*/ 274077 w 1707806"/>
              <a:gd name="connsiteY17" fmla="*/ 121622 h 1138470"/>
              <a:gd name="connsiteX18" fmla="*/ 824650 w 1707806"/>
              <a:gd name="connsiteY18" fmla="*/ 385075 h 1138470"/>
              <a:gd name="connsiteX19" fmla="*/ 843415 w 1707806"/>
              <a:gd name="connsiteY19" fmla="*/ 396767 h 1138470"/>
              <a:gd name="connsiteX20" fmla="*/ 1083860 w 1707806"/>
              <a:gd name="connsiteY20" fmla="*/ 517839 h 1138470"/>
              <a:gd name="connsiteX21" fmla="*/ 1155522 w 1707806"/>
              <a:gd name="connsiteY21" fmla="*/ 558384 h 1138470"/>
              <a:gd name="connsiteX22" fmla="*/ 1212569 w 1707806"/>
              <a:gd name="connsiteY22" fmla="*/ 705952 h 1138470"/>
              <a:gd name="connsiteX23" fmla="*/ 1191165 w 1707806"/>
              <a:gd name="connsiteY23" fmla="*/ 762244 h 1138470"/>
              <a:gd name="connsiteX24" fmla="*/ 1195691 w 1707806"/>
              <a:gd name="connsiteY24" fmla="*/ 758850 h 1138470"/>
              <a:gd name="connsiteX25" fmla="*/ 1373526 w 1707806"/>
              <a:gd name="connsiteY25" fmla="*/ 747629 h 1138470"/>
              <a:gd name="connsiteX26" fmla="*/ 1527506 w 1707806"/>
              <a:gd name="connsiteY26" fmla="*/ 882373 h 1138470"/>
              <a:gd name="connsiteX27" fmla="*/ 1691857 w 1707806"/>
              <a:gd name="connsiteY27" fmla="*/ 1099528 h 1138470"/>
              <a:gd name="connsiteX28" fmla="*/ 1704587 w 1707806"/>
              <a:gd name="connsiteY28" fmla="*/ 1138471 h 1138470"/>
              <a:gd name="connsiteX29" fmla="*/ 663410 w 1707806"/>
              <a:gd name="connsiteY29" fmla="*/ 1138471 h 113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07806" h="1138470">
                <a:moveTo>
                  <a:pt x="663410" y="1138471"/>
                </a:moveTo>
                <a:cubicBezTo>
                  <a:pt x="598349" y="1055682"/>
                  <a:pt x="534041" y="972328"/>
                  <a:pt x="467943" y="890293"/>
                </a:cubicBezTo>
                <a:cubicBezTo>
                  <a:pt x="445501" y="862477"/>
                  <a:pt x="443238" y="833341"/>
                  <a:pt x="451347" y="801376"/>
                </a:cubicBezTo>
                <a:cubicBezTo>
                  <a:pt x="461059" y="762810"/>
                  <a:pt x="471714" y="724527"/>
                  <a:pt x="482841" y="682850"/>
                </a:cubicBezTo>
                <a:cubicBezTo>
                  <a:pt x="455873" y="695957"/>
                  <a:pt x="435317" y="714721"/>
                  <a:pt x="413819" y="731694"/>
                </a:cubicBezTo>
                <a:cubicBezTo>
                  <a:pt x="397789" y="744329"/>
                  <a:pt x="387888" y="744140"/>
                  <a:pt x="378365" y="723867"/>
                </a:cubicBezTo>
                <a:cubicBezTo>
                  <a:pt x="362241" y="689545"/>
                  <a:pt x="343948" y="656354"/>
                  <a:pt x="326221" y="622786"/>
                </a:cubicBezTo>
                <a:cubicBezTo>
                  <a:pt x="321412" y="613639"/>
                  <a:pt x="318961" y="602607"/>
                  <a:pt x="307834" y="598082"/>
                </a:cubicBezTo>
                <a:cubicBezTo>
                  <a:pt x="276340" y="556498"/>
                  <a:pt x="257576" y="507749"/>
                  <a:pt x="233249" y="462300"/>
                </a:cubicBezTo>
                <a:cubicBezTo>
                  <a:pt x="186480" y="374703"/>
                  <a:pt x="141879" y="285880"/>
                  <a:pt x="100202" y="195642"/>
                </a:cubicBezTo>
                <a:cubicBezTo>
                  <a:pt x="85210" y="162168"/>
                  <a:pt x="70500" y="128600"/>
                  <a:pt x="49567" y="98238"/>
                </a:cubicBezTo>
                <a:cubicBezTo>
                  <a:pt x="39007" y="72873"/>
                  <a:pt x="21185" y="51940"/>
                  <a:pt x="7230" y="28650"/>
                </a:cubicBezTo>
                <a:cubicBezTo>
                  <a:pt x="2987" y="21578"/>
                  <a:pt x="-3519" y="13657"/>
                  <a:pt x="2327" y="5643"/>
                </a:cubicBezTo>
                <a:cubicBezTo>
                  <a:pt x="9587" y="-4258"/>
                  <a:pt x="20242" y="1022"/>
                  <a:pt x="27786" y="5266"/>
                </a:cubicBezTo>
                <a:cubicBezTo>
                  <a:pt x="47493" y="16392"/>
                  <a:pt x="72009" y="19975"/>
                  <a:pt x="85493" y="41097"/>
                </a:cubicBezTo>
                <a:cubicBezTo>
                  <a:pt x="121890" y="58635"/>
                  <a:pt x="158475" y="75985"/>
                  <a:pt x="194683" y="93994"/>
                </a:cubicBezTo>
                <a:cubicBezTo>
                  <a:pt x="202698" y="97955"/>
                  <a:pt x="210619" y="98898"/>
                  <a:pt x="219105" y="98520"/>
                </a:cubicBezTo>
                <a:cubicBezTo>
                  <a:pt x="239944" y="100218"/>
                  <a:pt x="256256" y="113136"/>
                  <a:pt x="274077" y="121622"/>
                </a:cubicBezTo>
                <a:cubicBezTo>
                  <a:pt x="457853" y="208748"/>
                  <a:pt x="641158" y="297101"/>
                  <a:pt x="824650" y="385075"/>
                </a:cubicBezTo>
                <a:cubicBezTo>
                  <a:pt x="831345" y="388281"/>
                  <a:pt x="837286" y="392713"/>
                  <a:pt x="843415" y="396767"/>
                </a:cubicBezTo>
                <a:cubicBezTo>
                  <a:pt x="922054" y="440047"/>
                  <a:pt x="1004843" y="475124"/>
                  <a:pt x="1083860" y="517839"/>
                </a:cubicBezTo>
                <a:cubicBezTo>
                  <a:pt x="1107999" y="530945"/>
                  <a:pt x="1132232" y="543769"/>
                  <a:pt x="1155522" y="558384"/>
                </a:cubicBezTo>
                <a:cubicBezTo>
                  <a:pt x="1208609" y="591575"/>
                  <a:pt x="1229259" y="645133"/>
                  <a:pt x="1212569" y="705952"/>
                </a:cubicBezTo>
                <a:cubicBezTo>
                  <a:pt x="1207289" y="725282"/>
                  <a:pt x="1200217" y="744140"/>
                  <a:pt x="1191165" y="762244"/>
                </a:cubicBezTo>
                <a:cubicBezTo>
                  <a:pt x="1194465" y="763848"/>
                  <a:pt x="1194371" y="760076"/>
                  <a:pt x="1195691" y="758850"/>
                </a:cubicBezTo>
                <a:cubicBezTo>
                  <a:pt x="1268485" y="695768"/>
                  <a:pt x="1284420" y="695391"/>
                  <a:pt x="1373526" y="747629"/>
                </a:cubicBezTo>
                <a:cubicBezTo>
                  <a:pt x="1433590" y="782894"/>
                  <a:pt x="1484037" y="828343"/>
                  <a:pt x="1527506" y="882373"/>
                </a:cubicBezTo>
                <a:cubicBezTo>
                  <a:pt x="1584458" y="953092"/>
                  <a:pt x="1639336" y="1025509"/>
                  <a:pt x="1691857" y="1099528"/>
                </a:cubicBezTo>
                <a:cubicBezTo>
                  <a:pt x="1699683" y="1110560"/>
                  <a:pt x="1714299" y="1121026"/>
                  <a:pt x="1704587" y="1138471"/>
                </a:cubicBezTo>
                <a:cubicBezTo>
                  <a:pt x="1357497" y="1138471"/>
                  <a:pt x="1010406" y="1138471"/>
                  <a:pt x="663410" y="1138471"/>
                </a:cubicBezTo>
                <a:close/>
              </a:path>
            </a:pathLst>
          </a:custGeom>
          <a:solidFill>
            <a:schemeClr val="accent1">
              <a:lumMod val="75000"/>
            </a:schemeClr>
          </a:solidFill>
          <a:ln w="942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05E9AA6-384F-4468-91B4-09E90F895FCF}"/>
              </a:ext>
            </a:extLst>
          </p:cNvPr>
          <p:cNvSpPr/>
          <p:nvPr/>
        </p:nvSpPr>
        <p:spPr>
          <a:xfrm>
            <a:off x="10947632" y="5497358"/>
            <a:ext cx="1240691" cy="1362569"/>
          </a:xfrm>
          <a:custGeom>
            <a:avLst/>
            <a:gdLst>
              <a:gd name="connsiteX0" fmla="*/ 1240312 w 1240691"/>
              <a:gd name="connsiteY0" fmla="*/ 937026 h 1362569"/>
              <a:gd name="connsiteX1" fmla="*/ 1240690 w 1240691"/>
              <a:gd name="connsiteY1" fmla="*/ 1343143 h 1362569"/>
              <a:gd name="connsiteX2" fmla="*/ 1221266 w 1240691"/>
              <a:gd name="connsiteY2" fmla="*/ 1362567 h 1362569"/>
              <a:gd name="connsiteX3" fmla="*/ 821372 w 1240691"/>
              <a:gd name="connsiteY3" fmla="*/ 1362190 h 1362569"/>
              <a:gd name="connsiteX4" fmla="*/ 643442 w 1240691"/>
              <a:gd name="connsiteY4" fmla="*/ 1225655 h 1362569"/>
              <a:gd name="connsiteX5" fmla="*/ 527086 w 1240691"/>
              <a:gd name="connsiteY5" fmla="*/ 1077710 h 1362569"/>
              <a:gd name="connsiteX6" fmla="*/ 552261 w 1240691"/>
              <a:gd name="connsiteY6" fmla="*/ 959185 h 1362569"/>
              <a:gd name="connsiteX7" fmla="*/ 509076 w 1240691"/>
              <a:gd name="connsiteY7" fmla="*/ 968802 h 1362569"/>
              <a:gd name="connsiteX8" fmla="*/ 379707 w 1240691"/>
              <a:gd name="connsiteY8" fmla="*/ 898461 h 1362569"/>
              <a:gd name="connsiteX9" fmla="*/ 180938 w 1240691"/>
              <a:gd name="connsiteY9" fmla="*/ 449157 h 1362569"/>
              <a:gd name="connsiteX10" fmla="*/ 5649 w 1240691"/>
              <a:gd name="connsiteY10" fmla="*/ 31254 h 1362569"/>
              <a:gd name="connsiteX11" fmla="*/ 6026 w 1240691"/>
              <a:gd name="connsiteY11" fmla="*/ 2495 h 1362569"/>
              <a:gd name="connsiteX12" fmla="*/ 29316 w 1240691"/>
              <a:gd name="connsiteY12" fmla="*/ 6926 h 1362569"/>
              <a:gd name="connsiteX13" fmla="*/ 454669 w 1240691"/>
              <a:gd name="connsiteY13" fmla="*/ 246711 h 1362569"/>
              <a:gd name="connsiteX14" fmla="*/ 473716 w 1240691"/>
              <a:gd name="connsiteY14" fmla="*/ 258027 h 1362569"/>
              <a:gd name="connsiteX15" fmla="*/ 585452 w 1240691"/>
              <a:gd name="connsiteY15" fmla="*/ 324220 h 1362569"/>
              <a:gd name="connsiteX16" fmla="*/ 589884 w 1240691"/>
              <a:gd name="connsiteY16" fmla="*/ 373063 h 1362569"/>
              <a:gd name="connsiteX17" fmla="*/ 561785 w 1240691"/>
              <a:gd name="connsiteY17" fmla="*/ 400691 h 1362569"/>
              <a:gd name="connsiteX18" fmla="*/ 648251 w 1240691"/>
              <a:gd name="connsiteY18" fmla="*/ 386453 h 1362569"/>
              <a:gd name="connsiteX19" fmla="*/ 725476 w 1240691"/>
              <a:gd name="connsiteY19" fmla="*/ 405029 h 1362569"/>
              <a:gd name="connsiteX20" fmla="*/ 900011 w 1240691"/>
              <a:gd name="connsiteY20" fmla="*/ 551842 h 1362569"/>
              <a:gd name="connsiteX21" fmla="*/ 1097648 w 1240691"/>
              <a:gd name="connsiteY21" fmla="*/ 725151 h 1362569"/>
              <a:gd name="connsiteX22" fmla="*/ 1118582 w 1240691"/>
              <a:gd name="connsiteY22" fmla="*/ 744576 h 1362569"/>
              <a:gd name="connsiteX23" fmla="*/ 1119336 w 1240691"/>
              <a:gd name="connsiteY23" fmla="*/ 786253 h 1362569"/>
              <a:gd name="connsiteX24" fmla="*/ 1077282 w 1240691"/>
              <a:gd name="connsiteY24" fmla="*/ 827835 h 1362569"/>
              <a:gd name="connsiteX25" fmla="*/ 1106701 w 1240691"/>
              <a:gd name="connsiteY25" fmla="*/ 816049 h 1362569"/>
              <a:gd name="connsiteX26" fmla="*/ 1184681 w 1240691"/>
              <a:gd name="connsiteY26" fmla="*/ 841979 h 1362569"/>
              <a:gd name="connsiteX27" fmla="*/ 1240312 w 1240691"/>
              <a:gd name="connsiteY27" fmla="*/ 937026 h 136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40691" h="1362569">
                <a:moveTo>
                  <a:pt x="1240312" y="937026"/>
                </a:moveTo>
                <a:cubicBezTo>
                  <a:pt x="1240312" y="1072430"/>
                  <a:pt x="1240030" y="1207739"/>
                  <a:pt x="1240690" y="1343143"/>
                </a:cubicBezTo>
                <a:cubicBezTo>
                  <a:pt x="1240784" y="1358984"/>
                  <a:pt x="1237107" y="1362662"/>
                  <a:pt x="1221266" y="1362567"/>
                </a:cubicBezTo>
                <a:cubicBezTo>
                  <a:pt x="1087937" y="1361813"/>
                  <a:pt x="954701" y="1362190"/>
                  <a:pt x="821372" y="1362190"/>
                </a:cubicBezTo>
                <a:cubicBezTo>
                  <a:pt x="755745" y="1324945"/>
                  <a:pt x="702564" y="1271481"/>
                  <a:pt x="643442" y="1225655"/>
                </a:cubicBezTo>
                <a:cubicBezTo>
                  <a:pt x="591959" y="1185675"/>
                  <a:pt x="554807" y="1135983"/>
                  <a:pt x="527086" y="1077710"/>
                </a:cubicBezTo>
                <a:cubicBezTo>
                  <a:pt x="497195" y="1014911"/>
                  <a:pt x="498515" y="1005011"/>
                  <a:pt x="552261" y="959185"/>
                </a:cubicBezTo>
                <a:cubicBezTo>
                  <a:pt x="537647" y="963711"/>
                  <a:pt x="523408" y="966823"/>
                  <a:pt x="509076" y="968802"/>
                </a:cubicBezTo>
                <a:cubicBezTo>
                  <a:pt x="452689" y="976723"/>
                  <a:pt x="404693" y="949661"/>
                  <a:pt x="379707" y="898461"/>
                </a:cubicBezTo>
                <a:cubicBezTo>
                  <a:pt x="307667" y="751270"/>
                  <a:pt x="247037" y="598988"/>
                  <a:pt x="180938" y="449157"/>
                </a:cubicBezTo>
                <a:cubicBezTo>
                  <a:pt x="121346" y="310359"/>
                  <a:pt x="62130" y="171372"/>
                  <a:pt x="5649" y="31254"/>
                </a:cubicBezTo>
                <a:cubicBezTo>
                  <a:pt x="1877" y="21919"/>
                  <a:pt x="-5101" y="10887"/>
                  <a:pt x="6026" y="2495"/>
                </a:cubicBezTo>
                <a:cubicBezTo>
                  <a:pt x="13758" y="-3351"/>
                  <a:pt x="21961" y="2306"/>
                  <a:pt x="29316" y="6926"/>
                </a:cubicBezTo>
                <a:cubicBezTo>
                  <a:pt x="167266" y="93675"/>
                  <a:pt x="313702" y="165338"/>
                  <a:pt x="454669" y="246711"/>
                </a:cubicBezTo>
                <a:cubicBezTo>
                  <a:pt x="461081" y="250389"/>
                  <a:pt x="467681" y="253783"/>
                  <a:pt x="473716" y="258027"/>
                </a:cubicBezTo>
                <a:cubicBezTo>
                  <a:pt x="509170" y="283014"/>
                  <a:pt x="548678" y="301307"/>
                  <a:pt x="585452" y="324220"/>
                </a:cubicBezTo>
                <a:cubicBezTo>
                  <a:pt x="615438" y="342984"/>
                  <a:pt x="616003" y="350716"/>
                  <a:pt x="589884" y="373063"/>
                </a:cubicBezTo>
                <a:cubicBezTo>
                  <a:pt x="581115" y="380607"/>
                  <a:pt x="571592" y="387207"/>
                  <a:pt x="561785" y="400691"/>
                </a:cubicBezTo>
                <a:cubicBezTo>
                  <a:pt x="592619" y="392865"/>
                  <a:pt x="620812" y="391828"/>
                  <a:pt x="648251" y="386453"/>
                </a:cubicBezTo>
                <a:cubicBezTo>
                  <a:pt x="677482" y="380701"/>
                  <a:pt x="702564" y="386830"/>
                  <a:pt x="725476" y="405029"/>
                </a:cubicBezTo>
                <a:cubicBezTo>
                  <a:pt x="784975" y="452364"/>
                  <a:pt x="842965" y="501584"/>
                  <a:pt x="900011" y="551842"/>
                </a:cubicBezTo>
                <a:cubicBezTo>
                  <a:pt x="965827" y="609737"/>
                  <a:pt x="1031738" y="667350"/>
                  <a:pt x="1097648" y="725151"/>
                </a:cubicBezTo>
                <a:cubicBezTo>
                  <a:pt x="1104814" y="731469"/>
                  <a:pt x="1111886" y="737692"/>
                  <a:pt x="1118582" y="744576"/>
                </a:cubicBezTo>
                <a:cubicBezTo>
                  <a:pt x="1131876" y="758342"/>
                  <a:pt x="1132820" y="772014"/>
                  <a:pt x="1119336" y="786253"/>
                </a:cubicBezTo>
                <a:cubicBezTo>
                  <a:pt x="1105758" y="800585"/>
                  <a:pt x="1092179" y="814823"/>
                  <a:pt x="1077282" y="827835"/>
                </a:cubicBezTo>
                <a:cubicBezTo>
                  <a:pt x="1086239" y="821707"/>
                  <a:pt x="1096705" y="819255"/>
                  <a:pt x="1106701" y="816049"/>
                </a:cubicBezTo>
                <a:cubicBezTo>
                  <a:pt x="1147434" y="803131"/>
                  <a:pt x="1160447" y="806526"/>
                  <a:pt x="1184681" y="841979"/>
                </a:cubicBezTo>
                <a:cubicBezTo>
                  <a:pt x="1205236" y="872247"/>
                  <a:pt x="1226452" y="902515"/>
                  <a:pt x="1240312" y="937026"/>
                </a:cubicBezTo>
                <a:close/>
              </a:path>
            </a:pathLst>
          </a:custGeom>
          <a:solidFill>
            <a:schemeClr val="accent1">
              <a:lumMod val="75000"/>
            </a:schemeClr>
          </a:solidFill>
          <a:ln w="942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06DAB78-7916-45EB-8024-814B1A0880DC}"/>
              </a:ext>
            </a:extLst>
          </p:cNvPr>
          <p:cNvSpPr/>
          <p:nvPr/>
        </p:nvSpPr>
        <p:spPr>
          <a:xfrm>
            <a:off x="3279770" y="5671182"/>
            <a:ext cx="1367291" cy="1188366"/>
          </a:xfrm>
          <a:custGeom>
            <a:avLst/>
            <a:gdLst>
              <a:gd name="connsiteX0" fmla="*/ 326723 w 1367291"/>
              <a:gd name="connsiteY0" fmla="*/ 231299 h 1188366"/>
              <a:gd name="connsiteX1" fmla="*/ 844577 w 1367291"/>
              <a:gd name="connsiteY1" fmla="*/ 604131 h 1188366"/>
              <a:gd name="connsiteX2" fmla="*/ 1013549 w 1367291"/>
              <a:gd name="connsiteY2" fmla="*/ 731803 h 1188366"/>
              <a:gd name="connsiteX3" fmla="*/ 1047211 w 1367291"/>
              <a:gd name="connsiteY3" fmla="*/ 914824 h 1188366"/>
              <a:gd name="connsiteX4" fmla="*/ 1013831 w 1367291"/>
              <a:gd name="connsiteY4" fmla="*/ 965554 h 1188366"/>
              <a:gd name="connsiteX5" fmla="*/ 1104729 w 1367291"/>
              <a:gd name="connsiteY5" fmla="*/ 919068 h 1188366"/>
              <a:gd name="connsiteX6" fmla="*/ 1130094 w 1367291"/>
              <a:gd name="connsiteY6" fmla="*/ 916239 h 1188366"/>
              <a:gd name="connsiteX7" fmla="*/ 1366956 w 1367291"/>
              <a:gd name="connsiteY7" fmla="*/ 1182049 h 1188366"/>
              <a:gd name="connsiteX8" fmla="*/ 1366956 w 1367291"/>
              <a:gd name="connsiteY8" fmla="*/ 1188367 h 1188366"/>
              <a:gd name="connsiteX9" fmla="*/ 427427 w 1367291"/>
              <a:gd name="connsiteY9" fmla="*/ 1188367 h 1188366"/>
              <a:gd name="connsiteX10" fmla="*/ 285894 w 1367291"/>
              <a:gd name="connsiteY10" fmla="*/ 938398 h 1188366"/>
              <a:gd name="connsiteX11" fmla="*/ 287026 w 1367291"/>
              <a:gd name="connsiteY11" fmla="*/ 870601 h 1188366"/>
              <a:gd name="connsiteX12" fmla="*/ 337850 w 1367291"/>
              <a:gd name="connsiteY12" fmla="*/ 760468 h 1188366"/>
              <a:gd name="connsiteX13" fmla="*/ 283443 w 1367291"/>
              <a:gd name="connsiteY13" fmla="*/ 789793 h 1188366"/>
              <a:gd name="connsiteX14" fmla="*/ 232997 w 1367291"/>
              <a:gd name="connsiteY14" fmla="*/ 770557 h 1188366"/>
              <a:gd name="connsiteX15" fmla="*/ 190188 w 1367291"/>
              <a:gd name="connsiteY15" fmla="*/ 638076 h 1188366"/>
              <a:gd name="connsiteX16" fmla="*/ 96273 w 1367291"/>
              <a:gd name="connsiteY16" fmla="*/ 332664 h 1188366"/>
              <a:gd name="connsiteX17" fmla="*/ 89484 w 1367291"/>
              <a:gd name="connsiteY17" fmla="*/ 292401 h 1188366"/>
              <a:gd name="connsiteX18" fmla="*/ 0 w 1367291"/>
              <a:gd name="connsiteY18" fmla="*/ 0 h 1188366"/>
              <a:gd name="connsiteX19" fmla="*/ 326723 w 1367291"/>
              <a:gd name="connsiteY19" fmla="*/ 231299 h 118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7291" h="1188366">
                <a:moveTo>
                  <a:pt x="326723" y="231299"/>
                </a:moveTo>
                <a:cubicBezTo>
                  <a:pt x="499372" y="355482"/>
                  <a:pt x="672305" y="479383"/>
                  <a:pt x="844577" y="604131"/>
                </a:cubicBezTo>
                <a:cubicBezTo>
                  <a:pt x="901718" y="645526"/>
                  <a:pt x="958293" y="687863"/>
                  <a:pt x="1013549" y="731803"/>
                </a:cubicBezTo>
                <a:cubicBezTo>
                  <a:pt x="1080496" y="784984"/>
                  <a:pt x="1089831" y="839862"/>
                  <a:pt x="1047211" y="914824"/>
                </a:cubicBezTo>
                <a:cubicBezTo>
                  <a:pt x="1037876" y="931231"/>
                  <a:pt x="1026467" y="946507"/>
                  <a:pt x="1013831" y="965554"/>
                </a:cubicBezTo>
                <a:cubicBezTo>
                  <a:pt x="1048625" y="954427"/>
                  <a:pt x="1074933" y="933305"/>
                  <a:pt x="1104729" y="919068"/>
                </a:cubicBezTo>
                <a:cubicBezTo>
                  <a:pt x="1113310" y="915013"/>
                  <a:pt x="1118873" y="910392"/>
                  <a:pt x="1130094" y="916239"/>
                </a:cubicBezTo>
                <a:cubicBezTo>
                  <a:pt x="1242490" y="975360"/>
                  <a:pt x="1317641" y="1067201"/>
                  <a:pt x="1366956" y="1182049"/>
                </a:cubicBezTo>
                <a:cubicBezTo>
                  <a:pt x="1367711" y="1183840"/>
                  <a:pt x="1366956" y="1186198"/>
                  <a:pt x="1366956" y="1188367"/>
                </a:cubicBezTo>
                <a:cubicBezTo>
                  <a:pt x="1053811" y="1188367"/>
                  <a:pt x="740667" y="1188367"/>
                  <a:pt x="427427" y="1188367"/>
                </a:cubicBezTo>
                <a:cubicBezTo>
                  <a:pt x="371701" y="1109915"/>
                  <a:pt x="330118" y="1023355"/>
                  <a:pt x="285894" y="938398"/>
                </a:cubicBezTo>
                <a:cubicBezTo>
                  <a:pt x="274580" y="916616"/>
                  <a:pt x="279011" y="893043"/>
                  <a:pt x="287026" y="870601"/>
                </a:cubicBezTo>
                <a:cubicBezTo>
                  <a:pt x="300510" y="832790"/>
                  <a:pt x="318048" y="796770"/>
                  <a:pt x="337850" y="760468"/>
                </a:cubicBezTo>
                <a:cubicBezTo>
                  <a:pt x="319180" y="770557"/>
                  <a:pt x="301547" y="780647"/>
                  <a:pt x="283443" y="789793"/>
                </a:cubicBezTo>
                <a:cubicBezTo>
                  <a:pt x="254872" y="804220"/>
                  <a:pt x="243935" y="800637"/>
                  <a:pt x="232997" y="770557"/>
                </a:cubicBezTo>
                <a:cubicBezTo>
                  <a:pt x="217061" y="726994"/>
                  <a:pt x="203389" y="682488"/>
                  <a:pt x="190188" y="638076"/>
                </a:cubicBezTo>
                <a:cubicBezTo>
                  <a:pt x="159731" y="536052"/>
                  <a:pt x="125692" y="435065"/>
                  <a:pt x="96273" y="332664"/>
                </a:cubicBezTo>
                <a:cubicBezTo>
                  <a:pt x="92501" y="319463"/>
                  <a:pt x="87598" y="306545"/>
                  <a:pt x="89484" y="292401"/>
                </a:cubicBezTo>
                <a:cubicBezTo>
                  <a:pt x="64402" y="194431"/>
                  <a:pt x="37811" y="96933"/>
                  <a:pt x="0" y="0"/>
                </a:cubicBezTo>
                <a:cubicBezTo>
                  <a:pt x="108908" y="77225"/>
                  <a:pt x="217815" y="154262"/>
                  <a:pt x="326723" y="231299"/>
                </a:cubicBezTo>
                <a:close/>
              </a:path>
            </a:pathLst>
          </a:custGeom>
          <a:solidFill>
            <a:schemeClr val="accent1">
              <a:lumMod val="75000"/>
            </a:schemeClr>
          </a:solidFill>
          <a:ln w="942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A089EAB-C129-4056-9326-E53740EF791F}"/>
              </a:ext>
            </a:extLst>
          </p:cNvPr>
          <p:cNvSpPr/>
          <p:nvPr/>
        </p:nvSpPr>
        <p:spPr>
          <a:xfrm>
            <a:off x="6334800" y="5614803"/>
            <a:ext cx="1748303" cy="1244651"/>
          </a:xfrm>
          <a:custGeom>
            <a:avLst/>
            <a:gdLst>
              <a:gd name="connsiteX0" fmla="*/ 46150 w 1748303"/>
              <a:gd name="connsiteY0" fmla="*/ 687761 h 1244651"/>
              <a:gd name="connsiteX1" fmla="*/ 74721 w 1748303"/>
              <a:gd name="connsiteY1" fmla="*/ 717085 h 1244651"/>
              <a:gd name="connsiteX2" fmla="*/ 108666 w 1748303"/>
              <a:gd name="connsiteY2" fmla="*/ 857675 h 1244651"/>
              <a:gd name="connsiteX3" fmla="*/ 126582 w 1748303"/>
              <a:gd name="connsiteY3" fmla="*/ 1232016 h 1244651"/>
              <a:gd name="connsiteX4" fmla="*/ 127337 w 1748303"/>
              <a:gd name="connsiteY4" fmla="*/ 1244651 h 1244651"/>
              <a:gd name="connsiteX5" fmla="*/ 6736 w 1748303"/>
              <a:gd name="connsiteY5" fmla="*/ 1244651 h 1244651"/>
              <a:gd name="connsiteX6" fmla="*/ 890 w 1748303"/>
              <a:gd name="connsiteY6" fmla="*/ 1007789 h 1244651"/>
              <a:gd name="connsiteX7" fmla="*/ 25218 w 1748303"/>
              <a:gd name="connsiteY7" fmla="*/ 722271 h 1244651"/>
              <a:gd name="connsiteX8" fmla="*/ 46150 w 1748303"/>
              <a:gd name="connsiteY8" fmla="*/ 687761 h 1244651"/>
              <a:gd name="connsiteX9" fmla="*/ 1200855 w 1748303"/>
              <a:gd name="connsiteY9" fmla="*/ 274 h 1244651"/>
              <a:gd name="connsiteX10" fmla="*/ 1226597 w 1748303"/>
              <a:gd name="connsiteY10" fmla="*/ 30731 h 1244651"/>
              <a:gd name="connsiteX11" fmla="*/ 1130607 w 1748303"/>
              <a:gd name="connsiteY11" fmla="*/ 295975 h 1244651"/>
              <a:gd name="connsiteX12" fmla="*/ 955695 w 1748303"/>
              <a:gd name="connsiteY12" fmla="*/ 566594 h 1244651"/>
              <a:gd name="connsiteX13" fmla="*/ 941457 w 1748303"/>
              <a:gd name="connsiteY13" fmla="*/ 600256 h 1244651"/>
              <a:gd name="connsiteX14" fmla="*/ 1061302 w 1748303"/>
              <a:gd name="connsiteY14" fmla="*/ 510773 h 1244651"/>
              <a:gd name="connsiteX15" fmla="*/ 1337390 w 1748303"/>
              <a:gd name="connsiteY15" fmla="*/ 264765 h 1244651"/>
              <a:gd name="connsiteX16" fmla="*/ 1705602 w 1748303"/>
              <a:gd name="connsiteY16" fmla="*/ 96452 h 1244651"/>
              <a:gd name="connsiteX17" fmla="*/ 1715125 w 1748303"/>
              <a:gd name="connsiteY17" fmla="*/ 95981 h 1244651"/>
              <a:gd name="connsiteX18" fmla="*/ 1746902 w 1748303"/>
              <a:gd name="connsiteY18" fmla="*/ 103430 h 1244651"/>
              <a:gd name="connsiteX19" fmla="*/ 1732098 w 1748303"/>
              <a:gd name="connsiteY19" fmla="*/ 132190 h 1244651"/>
              <a:gd name="connsiteX20" fmla="*/ 1289584 w 1748303"/>
              <a:gd name="connsiteY20" fmla="*/ 421101 h 1244651"/>
              <a:gd name="connsiteX21" fmla="*/ 947868 w 1748303"/>
              <a:gd name="connsiteY21" fmla="*/ 618549 h 1244651"/>
              <a:gd name="connsiteX22" fmla="*/ 915715 w 1748303"/>
              <a:gd name="connsiteY22" fmla="*/ 644102 h 1244651"/>
              <a:gd name="connsiteX23" fmla="*/ 908832 w 1748303"/>
              <a:gd name="connsiteY23" fmla="*/ 655323 h 1244651"/>
              <a:gd name="connsiteX24" fmla="*/ 1063377 w 1748303"/>
              <a:gd name="connsiteY24" fmla="*/ 604594 h 1244651"/>
              <a:gd name="connsiteX25" fmla="*/ 1525692 w 1748303"/>
              <a:gd name="connsiteY25" fmla="*/ 547830 h 1244651"/>
              <a:gd name="connsiteX26" fmla="*/ 1592640 w 1748303"/>
              <a:gd name="connsiteY26" fmla="*/ 579795 h 1244651"/>
              <a:gd name="connsiteX27" fmla="*/ 1536536 w 1748303"/>
              <a:gd name="connsiteY27" fmla="*/ 613834 h 1244651"/>
              <a:gd name="connsiteX28" fmla="*/ 1135605 w 1748303"/>
              <a:gd name="connsiteY28" fmla="*/ 686157 h 1244651"/>
              <a:gd name="connsiteX29" fmla="*/ 894594 w 1748303"/>
              <a:gd name="connsiteY29" fmla="*/ 686157 h 1244651"/>
              <a:gd name="connsiteX30" fmla="*/ 838489 w 1748303"/>
              <a:gd name="connsiteY30" fmla="*/ 703601 h 1244651"/>
              <a:gd name="connsiteX31" fmla="*/ 690828 w 1748303"/>
              <a:gd name="connsiteY31" fmla="*/ 827878 h 1244651"/>
              <a:gd name="connsiteX32" fmla="*/ 685548 w 1748303"/>
              <a:gd name="connsiteY32" fmla="*/ 839005 h 1244651"/>
              <a:gd name="connsiteX33" fmla="*/ 658957 w 1748303"/>
              <a:gd name="connsiteY33" fmla="*/ 866727 h 1244651"/>
              <a:gd name="connsiteX34" fmla="*/ 686019 w 1748303"/>
              <a:gd name="connsiteY34" fmla="*/ 864087 h 1244651"/>
              <a:gd name="connsiteX35" fmla="*/ 757021 w 1748303"/>
              <a:gd name="connsiteY35" fmla="*/ 839193 h 1244651"/>
              <a:gd name="connsiteX36" fmla="*/ 1053759 w 1748303"/>
              <a:gd name="connsiteY36" fmla="*/ 768474 h 1244651"/>
              <a:gd name="connsiteX37" fmla="*/ 1327773 w 1748303"/>
              <a:gd name="connsiteY37" fmla="*/ 773849 h 1244651"/>
              <a:gd name="connsiteX38" fmla="*/ 1353797 w 1748303"/>
              <a:gd name="connsiteY38" fmla="*/ 787710 h 1244651"/>
              <a:gd name="connsiteX39" fmla="*/ 1330036 w 1748303"/>
              <a:gd name="connsiteY39" fmla="*/ 808077 h 1244651"/>
              <a:gd name="connsiteX40" fmla="*/ 849333 w 1748303"/>
              <a:gd name="connsiteY40" fmla="*/ 916890 h 1244651"/>
              <a:gd name="connsiteX41" fmla="*/ 684887 w 1748303"/>
              <a:gd name="connsiteY41" fmla="*/ 921605 h 1244651"/>
              <a:gd name="connsiteX42" fmla="*/ 664991 w 1748303"/>
              <a:gd name="connsiteY42" fmla="*/ 929337 h 1244651"/>
              <a:gd name="connsiteX43" fmla="*/ 563721 w 1748303"/>
              <a:gd name="connsiteY43" fmla="*/ 980632 h 1244651"/>
              <a:gd name="connsiteX44" fmla="*/ 453494 w 1748303"/>
              <a:gd name="connsiteY44" fmla="*/ 1103872 h 1244651"/>
              <a:gd name="connsiteX45" fmla="*/ 658203 w 1748303"/>
              <a:gd name="connsiteY45" fmla="*/ 1011654 h 1244651"/>
              <a:gd name="connsiteX46" fmla="*/ 679513 w 1748303"/>
              <a:gd name="connsiteY46" fmla="*/ 1010240 h 1244651"/>
              <a:gd name="connsiteX47" fmla="*/ 855368 w 1748303"/>
              <a:gd name="connsiteY47" fmla="*/ 982800 h 1244651"/>
              <a:gd name="connsiteX48" fmla="*/ 1088175 w 1748303"/>
              <a:gd name="connsiteY48" fmla="*/ 971768 h 1244651"/>
              <a:gd name="connsiteX49" fmla="*/ 1115709 w 1748303"/>
              <a:gd name="connsiteY49" fmla="*/ 978369 h 1244651"/>
              <a:gd name="connsiteX50" fmla="*/ 1125327 w 1748303"/>
              <a:gd name="connsiteY50" fmla="*/ 1019103 h 1244651"/>
              <a:gd name="connsiteX51" fmla="*/ 985020 w 1748303"/>
              <a:gd name="connsiteY51" fmla="*/ 1091802 h 1244651"/>
              <a:gd name="connsiteX52" fmla="*/ 432372 w 1748303"/>
              <a:gd name="connsiteY52" fmla="*/ 1142532 h 1244651"/>
              <a:gd name="connsiteX53" fmla="*/ 381832 w 1748303"/>
              <a:gd name="connsiteY53" fmla="*/ 1166765 h 1244651"/>
              <a:gd name="connsiteX54" fmla="*/ 317713 w 1748303"/>
              <a:gd name="connsiteY54" fmla="*/ 1244650 h 1244651"/>
              <a:gd name="connsiteX55" fmla="*/ 241525 w 1748303"/>
              <a:gd name="connsiteY55" fmla="*/ 1244650 h 1244651"/>
              <a:gd name="connsiteX56" fmla="*/ 228230 w 1748303"/>
              <a:gd name="connsiteY56" fmla="*/ 1190055 h 1244651"/>
              <a:gd name="connsiteX57" fmla="*/ 199753 w 1748303"/>
              <a:gd name="connsiteY57" fmla="*/ 878136 h 1244651"/>
              <a:gd name="connsiteX58" fmla="*/ 211917 w 1748303"/>
              <a:gd name="connsiteY58" fmla="*/ 745656 h 1244651"/>
              <a:gd name="connsiteX59" fmla="*/ 259534 w 1748303"/>
              <a:gd name="connsiteY59" fmla="*/ 578946 h 1244651"/>
              <a:gd name="connsiteX60" fmla="*/ 300174 w 1748303"/>
              <a:gd name="connsiteY60" fmla="*/ 532743 h 1244651"/>
              <a:gd name="connsiteX61" fmla="*/ 338551 w 1748303"/>
              <a:gd name="connsiteY61" fmla="*/ 582152 h 1244651"/>
              <a:gd name="connsiteX62" fmla="*/ 363728 w 1748303"/>
              <a:gd name="connsiteY62" fmla="*/ 714916 h 1244651"/>
              <a:gd name="connsiteX63" fmla="*/ 362502 w 1748303"/>
              <a:gd name="connsiteY63" fmla="*/ 872667 h 1244651"/>
              <a:gd name="connsiteX64" fmla="*/ 326670 w 1748303"/>
              <a:gd name="connsiteY64" fmla="*/ 1123013 h 1244651"/>
              <a:gd name="connsiteX65" fmla="*/ 312338 w 1748303"/>
              <a:gd name="connsiteY65" fmla="*/ 1198353 h 1244651"/>
              <a:gd name="connsiteX66" fmla="*/ 419549 w 1748303"/>
              <a:gd name="connsiteY66" fmla="*/ 1068607 h 1244651"/>
              <a:gd name="connsiteX67" fmla="*/ 436332 w 1748303"/>
              <a:gd name="connsiteY67" fmla="*/ 1022026 h 1244651"/>
              <a:gd name="connsiteX68" fmla="*/ 424452 w 1748303"/>
              <a:gd name="connsiteY68" fmla="*/ 918305 h 1244651"/>
              <a:gd name="connsiteX69" fmla="*/ 405876 w 1748303"/>
              <a:gd name="connsiteY69" fmla="*/ 757819 h 1244651"/>
              <a:gd name="connsiteX70" fmla="*/ 425112 w 1748303"/>
              <a:gd name="connsiteY70" fmla="*/ 541041 h 1244651"/>
              <a:gd name="connsiteX71" fmla="*/ 487911 w 1748303"/>
              <a:gd name="connsiteY71" fmla="*/ 361980 h 1244651"/>
              <a:gd name="connsiteX72" fmla="*/ 515633 w 1748303"/>
              <a:gd name="connsiteY72" fmla="*/ 319737 h 1244651"/>
              <a:gd name="connsiteX73" fmla="*/ 566833 w 1748303"/>
              <a:gd name="connsiteY73" fmla="*/ 333692 h 1244651"/>
              <a:gd name="connsiteX74" fmla="*/ 580223 w 1748303"/>
              <a:gd name="connsiteY74" fmla="*/ 443731 h 1244651"/>
              <a:gd name="connsiteX75" fmla="*/ 547126 w 1748303"/>
              <a:gd name="connsiteY75" fmla="*/ 767343 h 1244651"/>
              <a:gd name="connsiteX76" fmla="*/ 516387 w 1748303"/>
              <a:gd name="connsiteY76" fmla="*/ 916230 h 1244651"/>
              <a:gd name="connsiteX77" fmla="*/ 519970 w 1748303"/>
              <a:gd name="connsiteY77" fmla="*/ 947441 h 1244651"/>
              <a:gd name="connsiteX78" fmla="*/ 547975 w 1748303"/>
              <a:gd name="connsiteY78" fmla="*/ 930751 h 1244651"/>
              <a:gd name="connsiteX79" fmla="*/ 614074 w 1748303"/>
              <a:gd name="connsiteY79" fmla="*/ 857957 h 1244651"/>
              <a:gd name="connsiteX80" fmla="*/ 639061 w 1748303"/>
              <a:gd name="connsiteY80" fmla="*/ 788935 h 1244651"/>
              <a:gd name="connsiteX81" fmla="*/ 638873 w 1748303"/>
              <a:gd name="connsiteY81" fmla="*/ 560560 h 1244651"/>
              <a:gd name="connsiteX82" fmla="*/ 732882 w 1748303"/>
              <a:gd name="connsiteY82" fmla="*/ 172641 h 1244651"/>
              <a:gd name="connsiteX83" fmla="*/ 753910 w 1748303"/>
              <a:gd name="connsiteY83" fmla="*/ 137281 h 1244651"/>
              <a:gd name="connsiteX84" fmla="*/ 832549 w 1748303"/>
              <a:gd name="connsiteY84" fmla="*/ 147653 h 1244651"/>
              <a:gd name="connsiteX85" fmla="*/ 853199 w 1748303"/>
              <a:gd name="connsiteY85" fmla="*/ 262501 h 1244651"/>
              <a:gd name="connsiteX86" fmla="*/ 843110 w 1748303"/>
              <a:gd name="connsiteY86" fmla="*/ 398094 h 1244651"/>
              <a:gd name="connsiteX87" fmla="*/ 731562 w 1748303"/>
              <a:gd name="connsiteY87" fmla="*/ 752444 h 1244651"/>
              <a:gd name="connsiteX88" fmla="*/ 828495 w 1748303"/>
              <a:gd name="connsiteY88" fmla="*/ 668713 h 1244651"/>
              <a:gd name="connsiteX89" fmla="*/ 911849 w 1748303"/>
              <a:gd name="connsiteY89" fmla="*/ 504267 h 1244651"/>
              <a:gd name="connsiteX90" fmla="*/ 979362 w 1748303"/>
              <a:gd name="connsiteY90" fmla="*/ 296541 h 1244651"/>
              <a:gd name="connsiteX91" fmla="*/ 1071203 w 1748303"/>
              <a:gd name="connsiteY91" fmla="*/ 113802 h 1244651"/>
              <a:gd name="connsiteX92" fmla="*/ 1200855 w 1748303"/>
              <a:gd name="connsiteY92" fmla="*/ 274 h 124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748303" h="1244651">
                <a:moveTo>
                  <a:pt x="46150" y="687761"/>
                </a:moveTo>
                <a:cubicBezTo>
                  <a:pt x="64538" y="685686"/>
                  <a:pt x="69818" y="704828"/>
                  <a:pt x="74721" y="717085"/>
                </a:cubicBezTo>
                <a:cubicBezTo>
                  <a:pt x="92448" y="762251"/>
                  <a:pt x="96974" y="810906"/>
                  <a:pt x="108666" y="857675"/>
                </a:cubicBezTo>
                <a:cubicBezTo>
                  <a:pt x="139594" y="981481"/>
                  <a:pt x="123565" y="1107078"/>
                  <a:pt x="126582" y="1232016"/>
                </a:cubicBezTo>
                <a:cubicBezTo>
                  <a:pt x="126676" y="1236259"/>
                  <a:pt x="127053" y="1240408"/>
                  <a:pt x="127337" y="1244651"/>
                </a:cubicBezTo>
                <a:cubicBezTo>
                  <a:pt x="87168" y="1244651"/>
                  <a:pt x="46905" y="1244651"/>
                  <a:pt x="6736" y="1244651"/>
                </a:cubicBezTo>
                <a:cubicBezTo>
                  <a:pt x="985" y="1165823"/>
                  <a:pt x="-1467" y="1086806"/>
                  <a:pt x="890" y="1007789"/>
                </a:cubicBezTo>
                <a:cubicBezTo>
                  <a:pt x="3719" y="912271"/>
                  <a:pt x="5417" y="816469"/>
                  <a:pt x="25218" y="722271"/>
                </a:cubicBezTo>
                <a:cubicBezTo>
                  <a:pt x="28235" y="707939"/>
                  <a:pt x="28046" y="689835"/>
                  <a:pt x="46150" y="687761"/>
                </a:cubicBezTo>
                <a:close/>
                <a:moveTo>
                  <a:pt x="1200855" y="274"/>
                </a:moveTo>
                <a:cubicBezTo>
                  <a:pt x="1224051" y="-1894"/>
                  <a:pt x="1229426" y="8855"/>
                  <a:pt x="1226597" y="30731"/>
                </a:cubicBezTo>
                <a:cubicBezTo>
                  <a:pt x="1214244" y="126343"/>
                  <a:pt x="1181619" y="214129"/>
                  <a:pt x="1130607" y="295975"/>
                </a:cubicBezTo>
                <a:cubicBezTo>
                  <a:pt x="1073749" y="387156"/>
                  <a:pt x="1016230" y="477865"/>
                  <a:pt x="955695" y="566594"/>
                </a:cubicBezTo>
                <a:cubicBezTo>
                  <a:pt x="950132" y="574703"/>
                  <a:pt x="941457" y="582152"/>
                  <a:pt x="941457" y="600256"/>
                </a:cubicBezTo>
                <a:cubicBezTo>
                  <a:pt x="983606" y="568669"/>
                  <a:pt x="1021699" y="538684"/>
                  <a:pt x="1061302" y="510773"/>
                </a:cubicBezTo>
                <a:cubicBezTo>
                  <a:pt x="1162855" y="439394"/>
                  <a:pt x="1246775" y="348307"/>
                  <a:pt x="1337390" y="264765"/>
                </a:cubicBezTo>
                <a:cubicBezTo>
                  <a:pt x="1442432" y="168021"/>
                  <a:pt x="1568784" y="121628"/>
                  <a:pt x="1705602" y="96452"/>
                </a:cubicBezTo>
                <a:cubicBezTo>
                  <a:pt x="1708713" y="95887"/>
                  <a:pt x="1711920" y="95698"/>
                  <a:pt x="1715125" y="95981"/>
                </a:cubicBezTo>
                <a:cubicBezTo>
                  <a:pt x="1726252" y="96924"/>
                  <a:pt x="1741150" y="90795"/>
                  <a:pt x="1746902" y="103430"/>
                </a:cubicBezTo>
                <a:cubicBezTo>
                  <a:pt x="1752465" y="115594"/>
                  <a:pt x="1740207" y="124363"/>
                  <a:pt x="1732098" y="132190"/>
                </a:cubicBezTo>
                <a:cubicBezTo>
                  <a:pt x="1603106" y="256749"/>
                  <a:pt x="1466665" y="370089"/>
                  <a:pt x="1289584" y="421101"/>
                </a:cubicBezTo>
                <a:cubicBezTo>
                  <a:pt x="1159272" y="458630"/>
                  <a:pt x="1050553" y="533309"/>
                  <a:pt x="947868" y="618549"/>
                </a:cubicBezTo>
                <a:cubicBezTo>
                  <a:pt x="937308" y="627318"/>
                  <a:pt x="926276" y="635522"/>
                  <a:pt x="915715" y="644102"/>
                </a:cubicBezTo>
                <a:cubicBezTo>
                  <a:pt x="914207" y="645328"/>
                  <a:pt x="913546" y="647591"/>
                  <a:pt x="908832" y="655323"/>
                </a:cubicBezTo>
                <a:cubicBezTo>
                  <a:pt x="963710" y="637502"/>
                  <a:pt x="1014628" y="623735"/>
                  <a:pt x="1063377" y="604594"/>
                </a:cubicBezTo>
                <a:cubicBezTo>
                  <a:pt x="1212830" y="545756"/>
                  <a:pt x="1367281" y="529726"/>
                  <a:pt x="1525692" y="547830"/>
                </a:cubicBezTo>
                <a:cubicBezTo>
                  <a:pt x="1550962" y="550753"/>
                  <a:pt x="1589245" y="554053"/>
                  <a:pt x="1592640" y="579795"/>
                </a:cubicBezTo>
                <a:cubicBezTo>
                  <a:pt x="1596128" y="605442"/>
                  <a:pt x="1557469" y="604405"/>
                  <a:pt x="1536536" y="613834"/>
                </a:cubicBezTo>
                <a:cubicBezTo>
                  <a:pt x="1408958" y="671541"/>
                  <a:pt x="1273555" y="685874"/>
                  <a:pt x="1135605" y="686157"/>
                </a:cubicBezTo>
                <a:cubicBezTo>
                  <a:pt x="1055268" y="686251"/>
                  <a:pt x="974930" y="686817"/>
                  <a:pt x="894594" y="686157"/>
                </a:cubicBezTo>
                <a:cubicBezTo>
                  <a:pt x="873472" y="685968"/>
                  <a:pt x="854425" y="690400"/>
                  <a:pt x="838489" y="703601"/>
                </a:cubicBezTo>
                <a:cubicBezTo>
                  <a:pt x="788892" y="744523"/>
                  <a:pt x="739859" y="786201"/>
                  <a:pt x="690828" y="827878"/>
                </a:cubicBezTo>
                <a:cubicBezTo>
                  <a:pt x="687999" y="830330"/>
                  <a:pt x="687245" y="835233"/>
                  <a:pt x="685548" y="839005"/>
                </a:cubicBezTo>
                <a:cubicBezTo>
                  <a:pt x="677627" y="848339"/>
                  <a:pt x="672063" y="859749"/>
                  <a:pt x="658957" y="866727"/>
                </a:cubicBezTo>
                <a:cubicBezTo>
                  <a:pt x="669612" y="868895"/>
                  <a:pt x="677155" y="858052"/>
                  <a:pt x="686019" y="864087"/>
                </a:cubicBezTo>
                <a:cubicBezTo>
                  <a:pt x="711666" y="861635"/>
                  <a:pt x="733919" y="849094"/>
                  <a:pt x="757021" y="839193"/>
                </a:cubicBezTo>
                <a:cubicBezTo>
                  <a:pt x="851879" y="798553"/>
                  <a:pt x="952112" y="780072"/>
                  <a:pt x="1053759" y="768474"/>
                </a:cubicBezTo>
                <a:cubicBezTo>
                  <a:pt x="1145223" y="758102"/>
                  <a:pt x="1236780" y="755179"/>
                  <a:pt x="1327773" y="773849"/>
                </a:cubicBezTo>
                <a:cubicBezTo>
                  <a:pt x="1338239" y="776017"/>
                  <a:pt x="1351911" y="775923"/>
                  <a:pt x="1353797" y="787710"/>
                </a:cubicBezTo>
                <a:cubicBezTo>
                  <a:pt x="1356249" y="803079"/>
                  <a:pt x="1339465" y="804399"/>
                  <a:pt x="1330036" y="808077"/>
                </a:cubicBezTo>
                <a:cubicBezTo>
                  <a:pt x="1175490" y="868989"/>
                  <a:pt x="1019437" y="920850"/>
                  <a:pt x="849333" y="916890"/>
                </a:cubicBezTo>
                <a:cubicBezTo>
                  <a:pt x="794926" y="915570"/>
                  <a:pt x="739671" y="918305"/>
                  <a:pt x="684887" y="921605"/>
                </a:cubicBezTo>
                <a:cubicBezTo>
                  <a:pt x="679324" y="926980"/>
                  <a:pt x="672252" y="929242"/>
                  <a:pt x="664991" y="929337"/>
                </a:cubicBezTo>
                <a:cubicBezTo>
                  <a:pt x="622749" y="929997"/>
                  <a:pt x="589841" y="948572"/>
                  <a:pt x="563721" y="980632"/>
                </a:cubicBezTo>
                <a:cubicBezTo>
                  <a:pt x="524213" y="1018631"/>
                  <a:pt x="486779" y="1058517"/>
                  <a:pt x="453494" y="1103872"/>
                </a:cubicBezTo>
                <a:cubicBezTo>
                  <a:pt x="522233" y="1073981"/>
                  <a:pt x="583806" y="1028155"/>
                  <a:pt x="658203" y="1011654"/>
                </a:cubicBezTo>
                <a:cubicBezTo>
                  <a:pt x="665180" y="1009674"/>
                  <a:pt x="672063" y="1005619"/>
                  <a:pt x="679513" y="1010240"/>
                </a:cubicBezTo>
                <a:cubicBezTo>
                  <a:pt x="738068" y="1000904"/>
                  <a:pt x="796435" y="988835"/>
                  <a:pt x="855368" y="982800"/>
                </a:cubicBezTo>
                <a:cubicBezTo>
                  <a:pt x="932687" y="974974"/>
                  <a:pt x="1009913" y="960076"/>
                  <a:pt x="1088175" y="971768"/>
                </a:cubicBezTo>
                <a:cubicBezTo>
                  <a:pt x="1097510" y="973182"/>
                  <a:pt x="1106940" y="975068"/>
                  <a:pt x="1115709" y="978369"/>
                </a:cubicBezTo>
                <a:cubicBezTo>
                  <a:pt x="1138339" y="986949"/>
                  <a:pt x="1140979" y="999585"/>
                  <a:pt x="1125327" y="1019103"/>
                </a:cubicBezTo>
                <a:cubicBezTo>
                  <a:pt x="1089119" y="1064364"/>
                  <a:pt x="1037540" y="1080016"/>
                  <a:pt x="985020" y="1091802"/>
                </a:cubicBezTo>
                <a:cubicBezTo>
                  <a:pt x="803130" y="1132820"/>
                  <a:pt x="618600" y="1148283"/>
                  <a:pt x="432372" y="1142532"/>
                </a:cubicBezTo>
                <a:cubicBezTo>
                  <a:pt x="409648" y="1141872"/>
                  <a:pt x="394278" y="1148190"/>
                  <a:pt x="381832" y="1166765"/>
                </a:cubicBezTo>
                <a:cubicBezTo>
                  <a:pt x="363068" y="1194769"/>
                  <a:pt x="333837" y="1214382"/>
                  <a:pt x="317713" y="1244650"/>
                </a:cubicBezTo>
                <a:cubicBezTo>
                  <a:pt x="292348" y="1244650"/>
                  <a:pt x="266889" y="1244650"/>
                  <a:pt x="241525" y="1244650"/>
                </a:cubicBezTo>
                <a:cubicBezTo>
                  <a:pt x="228418" y="1228621"/>
                  <a:pt x="231058" y="1208442"/>
                  <a:pt x="228230" y="1190055"/>
                </a:cubicBezTo>
                <a:cubicBezTo>
                  <a:pt x="212388" y="1086711"/>
                  <a:pt x="195699" y="983461"/>
                  <a:pt x="199753" y="878136"/>
                </a:cubicBezTo>
                <a:cubicBezTo>
                  <a:pt x="201450" y="833630"/>
                  <a:pt x="209748" y="789972"/>
                  <a:pt x="211917" y="745656"/>
                </a:cubicBezTo>
                <a:cubicBezTo>
                  <a:pt x="226815" y="689834"/>
                  <a:pt x="236810" y="632505"/>
                  <a:pt x="259534" y="578946"/>
                </a:cubicBezTo>
                <a:cubicBezTo>
                  <a:pt x="267926" y="559239"/>
                  <a:pt x="273961" y="531046"/>
                  <a:pt x="300174" y="532743"/>
                </a:cubicBezTo>
                <a:cubicBezTo>
                  <a:pt x="324785" y="534346"/>
                  <a:pt x="331102" y="561597"/>
                  <a:pt x="338551" y="582152"/>
                </a:cubicBezTo>
                <a:cubicBezTo>
                  <a:pt x="354110" y="624961"/>
                  <a:pt x="361370" y="670033"/>
                  <a:pt x="363728" y="714916"/>
                </a:cubicBezTo>
                <a:cubicBezTo>
                  <a:pt x="366462" y="767343"/>
                  <a:pt x="367405" y="820146"/>
                  <a:pt x="362502" y="872667"/>
                </a:cubicBezTo>
                <a:cubicBezTo>
                  <a:pt x="349206" y="955927"/>
                  <a:pt x="341663" y="1039942"/>
                  <a:pt x="326670" y="1123013"/>
                </a:cubicBezTo>
                <a:cubicBezTo>
                  <a:pt x="322239" y="1147718"/>
                  <a:pt x="314318" y="1171668"/>
                  <a:pt x="312338" y="1198353"/>
                </a:cubicBezTo>
                <a:cubicBezTo>
                  <a:pt x="349772" y="1155167"/>
                  <a:pt x="382020" y="1109718"/>
                  <a:pt x="419549" y="1068607"/>
                </a:cubicBezTo>
                <a:cubicBezTo>
                  <a:pt x="431430" y="1055594"/>
                  <a:pt x="435861" y="1039659"/>
                  <a:pt x="436332" y="1022026"/>
                </a:cubicBezTo>
                <a:cubicBezTo>
                  <a:pt x="437087" y="986855"/>
                  <a:pt x="430015" y="952721"/>
                  <a:pt x="424452" y="918305"/>
                </a:cubicBezTo>
                <a:cubicBezTo>
                  <a:pt x="417851" y="864841"/>
                  <a:pt x="410591" y="811471"/>
                  <a:pt x="405876" y="757819"/>
                </a:cubicBezTo>
                <a:cubicBezTo>
                  <a:pt x="399464" y="684271"/>
                  <a:pt x="407951" y="612326"/>
                  <a:pt x="425112" y="541041"/>
                </a:cubicBezTo>
                <a:cubicBezTo>
                  <a:pt x="440010" y="479280"/>
                  <a:pt x="458680" y="418744"/>
                  <a:pt x="487911" y="361980"/>
                </a:cubicBezTo>
                <a:cubicBezTo>
                  <a:pt x="495643" y="346893"/>
                  <a:pt x="503469" y="331712"/>
                  <a:pt x="515633" y="319737"/>
                </a:cubicBezTo>
                <a:cubicBezTo>
                  <a:pt x="537508" y="298238"/>
                  <a:pt x="560044" y="304084"/>
                  <a:pt x="566833" y="333692"/>
                </a:cubicBezTo>
                <a:cubicBezTo>
                  <a:pt x="575131" y="369806"/>
                  <a:pt x="577960" y="406863"/>
                  <a:pt x="580223" y="443731"/>
                </a:cubicBezTo>
                <a:cubicBezTo>
                  <a:pt x="587106" y="553393"/>
                  <a:pt x="566928" y="660321"/>
                  <a:pt x="547126" y="767343"/>
                </a:cubicBezTo>
                <a:cubicBezTo>
                  <a:pt x="537885" y="817223"/>
                  <a:pt x="527419" y="866821"/>
                  <a:pt x="516387" y="916230"/>
                </a:cubicBezTo>
                <a:cubicBezTo>
                  <a:pt x="514030" y="926603"/>
                  <a:pt x="506015" y="941500"/>
                  <a:pt x="519970" y="947441"/>
                </a:cubicBezTo>
                <a:cubicBezTo>
                  <a:pt x="532039" y="952627"/>
                  <a:pt x="540432" y="939143"/>
                  <a:pt x="547975" y="930751"/>
                </a:cubicBezTo>
                <a:cubicBezTo>
                  <a:pt x="569945" y="906424"/>
                  <a:pt x="592104" y="882285"/>
                  <a:pt x="614074" y="857957"/>
                </a:cubicBezTo>
                <a:cubicBezTo>
                  <a:pt x="632555" y="837496"/>
                  <a:pt x="639344" y="815715"/>
                  <a:pt x="639061" y="788935"/>
                </a:cubicBezTo>
                <a:cubicBezTo>
                  <a:pt x="638118" y="712841"/>
                  <a:pt x="637929" y="636654"/>
                  <a:pt x="638873" y="560560"/>
                </a:cubicBezTo>
                <a:cubicBezTo>
                  <a:pt x="640664" y="424213"/>
                  <a:pt x="673761" y="295221"/>
                  <a:pt x="732882" y="172641"/>
                </a:cubicBezTo>
                <a:cubicBezTo>
                  <a:pt x="738822" y="160289"/>
                  <a:pt x="745517" y="148219"/>
                  <a:pt x="753910" y="137281"/>
                </a:cubicBezTo>
                <a:cubicBezTo>
                  <a:pt x="779840" y="103619"/>
                  <a:pt x="815577" y="108333"/>
                  <a:pt x="832549" y="147653"/>
                </a:cubicBezTo>
                <a:cubicBezTo>
                  <a:pt x="848296" y="184239"/>
                  <a:pt x="850747" y="223464"/>
                  <a:pt x="853199" y="262501"/>
                </a:cubicBezTo>
                <a:cubicBezTo>
                  <a:pt x="856122" y="308139"/>
                  <a:pt x="851596" y="353305"/>
                  <a:pt x="843110" y="398094"/>
                </a:cubicBezTo>
                <a:cubicBezTo>
                  <a:pt x="803319" y="513507"/>
                  <a:pt x="775408" y="632599"/>
                  <a:pt x="731562" y="752444"/>
                </a:cubicBezTo>
                <a:cubicBezTo>
                  <a:pt x="767676" y="723120"/>
                  <a:pt x="797566" y="695398"/>
                  <a:pt x="828495" y="668713"/>
                </a:cubicBezTo>
                <a:cubicBezTo>
                  <a:pt x="878753" y="625244"/>
                  <a:pt x="892424" y="562917"/>
                  <a:pt x="911849" y="504267"/>
                </a:cubicBezTo>
                <a:cubicBezTo>
                  <a:pt x="934762" y="435150"/>
                  <a:pt x="959655" y="366600"/>
                  <a:pt x="979362" y="296541"/>
                </a:cubicBezTo>
                <a:cubicBezTo>
                  <a:pt x="998221" y="229499"/>
                  <a:pt x="1032920" y="170849"/>
                  <a:pt x="1071203" y="113802"/>
                </a:cubicBezTo>
                <a:cubicBezTo>
                  <a:pt x="1106280" y="66751"/>
                  <a:pt x="1145128" y="23847"/>
                  <a:pt x="1200855" y="274"/>
                </a:cubicBezTo>
                <a:close/>
              </a:path>
            </a:pathLst>
          </a:custGeom>
          <a:solidFill>
            <a:schemeClr val="accent1"/>
          </a:solidFill>
          <a:ln w="9429"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32D3A1B8-9354-41CE-82AE-A975347EA113}"/>
              </a:ext>
            </a:extLst>
          </p:cNvPr>
          <p:cNvSpPr/>
          <p:nvPr/>
        </p:nvSpPr>
        <p:spPr>
          <a:xfrm>
            <a:off x="6842983" y="6444756"/>
            <a:ext cx="2205969" cy="414791"/>
          </a:xfrm>
          <a:custGeom>
            <a:avLst/>
            <a:gdLst>
              <a:gd name="connsiteX0" fmla="*/ 0 w 2205969"/>
              <a:gd name="connsiteY0" fmla="*/ 414698 h 414791"/>
              <a:gd name="connsiteX1" fmla="*/ 174535 w 2205969"/>
              <a:gd name="connsiteY1" fmla="*/ 364723 h 414791"/>
              <a:gd name="connsiteX2" fmla="*/ 409795 w 2205969"/>
              <a:gd name="connsiteY2" fmla="*/ 377075 h 414791"/>
              <a:gd name="connsiteX3" fmla="*/ 467030 w 2205969"/>
              <a:gd name="connsiteY3" fmla="*/ 356802 h 414791"/>
              <a:gd name="connsiteX4" fmla="*/ 569526 w 2205969"/>
              <a:gd name="connsiteY4" fmla="*/ 372360 h 414791"/>
              <a:gd name="connsiteX5" fmla="*/ 603188 w 2205969"/>
              <a:gd name="connsiteY5" fmla="*/ 406777 h 414791"/>
              <a:gd name="connsiteX6" fmla="*/ 580558 w 2205969"/>
              <a:gd name="connsiteY6" fmla="*/ 307864 h 414791"/>
              <a:gd name="connsiteX7" fmla="*/ 599511 w 2205969"/>
              <a:gd name="connsiteY7" fmla="*/ 274107 h 414791"/>
              <a:gd name="connsiteX8" fmla="*/ 1213354 w 2205969"/>
              <a:gd name="connsiteY8" fmla="*/ 89578 h 414791"/>
              <a:gd name="connsiteX9" fmla="*/ 1282188 w 2205969"/>
              <a:gd name="connsiteY9" fmla="*/ 101081 h 414791"/>
              <a:gd name="connsiteX10" fmla="*/ 1399582 w 2205969"/>
              <a:gd name="connsiteY10" fmla="*/ 189150 h 414791"/>
              <a:gd name="connsiteX11" fmla="*/ 1376386 w 2205969"/>
              <a:gd name="connsiteY11" fmla="*/ 98724 h 414791"/>
              <a:gd name="connsiteX12" fmla="*/ 1394395 w 2205969"/>
              <a:gd name="connsiteY12" fmla="*/ 71568 h 414791"/>
              <a:gd name="connsiteX13" fmla="*/ 1825972 w 2205969"/>
              <a:gd name="connsiteY13" fmla="*/ 35453 h 414791"/>
              <a:gd name="connsiteX14" fmla="*/ 1999470 w 2205969"/>
              <a:gd name="connsiteY14" fmla="*/ 23573 h 414791"/>
              <a:gd name="connsiteX15" fmla="*/ 2205970 w 2205969"/>
              <a:gd name="connsiteY15" fmla="*/ 0 h 414791"/>
              <a:gd name="connsiteX16" fmla="*/ 2124313 w 2205969"/>
              <a:gd name="connsiteY16" fmla="*/ 76282 h 414791"/>
              <a:gd name="connsiteX17" fmla="*/ 1818428 w 2205969"/>
              <a:gd name="connsiteY17" fmla="*/ 351805 h 414791"/>
              <a:gd name="connsiteX18" fmla="*/ 1752047 w 2205969"/>
              <a:gd name="connsiteY18" fmla="*/ 414792 h 414791"/>
              <a:gd name="connsiteX19" fmla="*/ 0 w 2205969"/>
              <a:gd name="connsiteY19" fmla="*/ 414698 h 41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05969" h="414791">
                <a:moveTo>
                  <a:pt x="0" y="414698"/>
                </a:moveTo>
                <a:cubicBezTo>
                  <a:pt x="54878" y="386315"/>
                  <a:pt x="114188" y="371700"/>
                  <a:pt x="174535" y="364723"/>
                </a:cubicBezTo>
                <a:cubicBezTo>
                  <a:pt x="253270" y="355576"/>
                  <a:pt x="332381" y="355859"/>
                  <a:pt x="409795" y="377075"/>
                </a:cubicBezTo>
                <a:cubicBezTo>
                  <a:pt x="434311" y="383769"/>
                  <a:pt x="449680" y="367174"/>
                  <a:pt x="467030" y="356802"/>
                </a:cubicBezTo>
                <a:cubicBezTo>
                  <a:pt x="525869" y="321442"/>
                  <a:pt x="511819" y="313522"/>
                  <a:pt x="569526" y="372360"/>
                </a:cubicBezTo>
                <a:cubicBezTo>
                  <a:pt x="579710" y="382732"/>
                  <a:pt x="584990" y="397536"/>
                  <a:pt x="603188" y="406777"/>
                </a:cubicBezTo>
                <a:cubicBezTo>
                  <a:pt x="595268" y="371606"/>
                  <a:pt x="589139" y="339452"/>
                  <a:pt x="580558" y="307864"/>
                </a:cubicBezTo>
                <a:cubicBezTo>
                  <a:pt x="575372" y="288723"/>
                  <a:pt x="578484" y="280614"/>
                  <a:pt x="599511" y="274107"/>
                </a:cubicBezTo>
                <a:cubicBezTo>
                  <a:pt x="803560" y="210838"/>
                  <a:pt x="1007985" y="148416"/>
                  <a:pt x="1213354" y="89578"/>
                </a:cubicBezTo>
                <a:cubicBezTo>
                  <a:pt x="1239944" y="81939"/>
                  <a:pt x="1260972" y="88257"/>
                  <a:pt x="1282188" y="101081"/>
                </a:cubicBezTo>
                <a:cubicBezTo>
                  <a:pt x="1321602" y="125031"/>
                  <a:pt x="1357527" y="153791"/>
                  <a:pt x="1399582" y="189150"/>
                </a:cubicBezTo>
                <a:cubicBezTo>
                  <a:pt x="1390530" y="153131"/>
                  <a:pt x="1384872" y="125503"/>
                  <a:pt x="1376386" y="98724"/>
                </a:cubicBezTo>
                <a:cubicBezTo>
                  <a:pt x="1370351" y="79771"/>
                  <a:pt x="1372520" y="73265"/>
                  <a:pt x="1394395" y="71568"/>
                </a:cubicBezTo>
                <a:cubicBezTo>
                  <a:pt x="1538285" y="60158"/>
                  <a:pt x="1681987" y="46203"/>
                  <a:pt x="1825972" y="35453"/>
                </a:cubicBezTo>
                <a:cubicBezTo>
                  <a:pt x="1883773" y="31116"/>
                  <a:pt x="1941574" y="25930"/>
                  <a:pt x="1999470" y="23573"/>
                </a:cubicBezTo>
                <a:cubicBezTo>
                  <a:pt x="2065851" y="20838"/>
                  <a:pt x="2131385" y="13484"/>
                  <a:pt x="2205970" y="0"/>
                </a:cubicBezTo>
                <a:cubicBezTo>
                  <a:pt x="2174288" y="29607"/>
                  <a:pt x="2149677" y="53369"/>
                  <a:pt x="2124313" y="76282"/>
                </a:cubicBezTo>
                <a:cubicBezTo>
                  <a:pt x="2022477" y="168217"/>
                  <a:pt x="1920169" y="259775"/>
                  <a:pt x="1818428" y="351805"/>
                </a:cubicBezTo>
                <a:cubicBezTo>
                  <a:pt x="1795798" y="372266"/>
                  <a:pt x="1769585" y="388956"/>
                  <a:pt x="1752047" y="414792"/>
                </a:cubicBezTo>
                <a:cubicBezTo>
                  <a:pt x="1168000" y="414698"/>
                  <a:pt x="584047" y="414698"/>
                  <a:pt x="0" y="414698"/>
                </a:cubicBezTo>
                <a:close/>
              </a:path>
            </a:pathLst>
          </a:custGeom>
          <a:solidFill>
            <a:schemeClr val="accent1">
              <a:lumMod val="75000"/>
            </a:schemeClr>
          </a:solidFill>
          <a:ln w="942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B2BFED0-61E9-428F-85DA-697349BABDD0}"/>
              </a:ext>
            </a:extLst>
          </p:cNvPr>
          <p:cNvSpPr/>
          <p:nvPr/>
        </p:nvSpPr>
        <p:spPr>
          <a:xfrm>
            <a:off x="5286561" y="5375165"/>
            <a:ext cx="992308" cy="1484382"/>
          </a:xfrm>
          <a:custGeom>
            <a:avLst/>
            <a:gdLst>
              <a:gd name="connsiteX0" fmla="*/ 972375 w 992308"/>
              <a:gd name="connsiteY0" fmla="*/ 1188398 h 1484382"/>
              <a:gd name="connsiteX1" fmla="*/ 991987 w 992308"/>
              <a:gd name="connsiteY1" fmla="*/ 1236487 h 1484382"/>
              <a:gd name="connsiteX2" fmla="*/ 972469 w 992308"/>
              <a:gd name="connsiteY2" fmla="*/ 1484193 h 1484382"/>
              <a:gd name="connsiteX3" fmla="*/ 845457 w 992308"/>
              <a:gd name="connsiteY3" fmla="*/ 1484288 h 1484382"/>
              <a:gd name="connsiteX4" fmla="*/ 937863 w 992308"/>
              <a:gd name="connsiteY4" fmla="*/ 1223475 h 1484382"/>
              <a:gd name="connsiteX5" fmla="*/ 972375 w 992308"/>
              <a:gd name="connsiteY5" fmla="*/ 1188398 h 1484382"/>
              <a:gd name="connsiteX6" fmla="*/ 313932 w 992308"/>
              <a:gd name="connsiteY6" fmla="*/ 31 h 1484382"/>
              <a:gd name="connsiteX7" fmla="*/ 342314 w 992308"/>
              <a:gd name="connsiteY7" fmla="*/ 33883 h 1484382"/>
              <a:gd name="connsiteX8" fmla="*/ 409355 w 992308"/>
              <a:gd name="connsiteY8" fmla="*/ 367678 h 1484382"/>
              <a:gd name="connsiteX9" fmla="*/ 396060 w 992308"/>
              <a:gd name="connsiteY9" fmla="*/ 525334 h 1484382"/>
              <a:gd name="connsiteX10" fmla="*/ 426894 w 992308"/>
              <a:gd name="connsiteY10" fmla="*/ 760028 h 1484382"/>
              <a:gd name="connsiteX11" fmla="*/ 431703 w 992308"/>
              <a:gd name="connsiteY11" fmla="*/ 783601 h 1484382"/>
              <a:gd name="connsiteX12" fmla="*/ 531841 w 992308"/>
              <a:gd name="connsiteY12" fmla="*/ 357400 h 1484382"/>
              <a:gd name="connsiteX13" fmla="*/ 581156 w 992308"/>
              <a:gd name="connsiteY13" fmla="*/ 287812 h 1484382"/>
              <a:gd name="connsiteX14" fmla="*/ 614818 w 992308"/>
              <a:gd name="connsiteY14" fmla="*/ 277062 h 1484382"/>
              <a:gd name="connsiteX15" fmla="*/ 628585 w 992308"/>
              <a:gd name="connsiteY15" fmla="*/ 309970 h 1484382"/>
              <a:gd name="connsiteX16" fmla="*/ 551454 w 992308"/>
              <a:gd name="connsiteY16" fmla="*/ 637259 h 1484382"/>
              <a:gd name="connsiteX17" fmla="*/ 467628 w 992308"/>
              <a:gd name="connsiteY17" fmla="*/ 822073 h 1484382"/>
              <a:gd name="connsiteX18" fmla="*/ 459707 w 992308"/>
              <a:gd name="connsiteY18" fmla="*/ 899109 h 1484382"/>
              <a:gd name="connsiteX19" fmla="*/ 504685 w 992308"/>
              <a:gd name="connsiteY19" fmla="*/ 1063555 h 1484382"/>
              <a:gd name="connsiteX20" fmla="*/ 507042 w 992308"/>
              <a:gd name="connsiteY20" fmla="*/ 1011317 h 1484382"/>
              <a:gd name="connsiteX21" fmla="*/ 639051 w 992308"/>
              <a:gd name="connsiteY21" fmla="*/ 560411 h 1484382"/>
              <a:gd name="connsiteX22" fmla="*/ 686009 w 992308"/>
              <a:gd name="connsiteY22" fmla="*/ 526277 h 1484382"/>
              <a:gd name="connsiteX23" fmla="*/ 700718 w 992308"/>
              <a:gd name="connsiteY23" fmla="*/ 579929 h 1484382"/>
              <a:gd name="connsiteX24" fmla="*/ 574367 w 992308"/>
              <a:gd name="connsiteY24" fmla="*/ 1040642 h 1484382"/>
              <a:gd name="connsiteX25" fmla="*/ 545042 w 992308"/>
              <a:gd name="connsiteY25" fmla="*/ 1117302 h 1484382"/>
              <a:gd name="connsiteX26" fmla="*/ 547588 w 992308"/>
              <a:gd name="connsiteY26" fmla="*/ 1151247 h 1484382"/>
              <a:gd name="connsiteX27" fmla="*/ 607369 w 992308"/>
              <a:gd name="connsiteY27" fmla="*/ 1294948 h 1484382"/>
              <a:gd name="connsiteX28" fmla="*/ 621985 w 992308"/>
              <a:gd name="connsiteY28" fmla="*/ 1039793 h 1484382"/>
              <a:gd name="connsiteX29" fmla="*/ 713731 w 992308"/>
              <a:gd name="connsiteY29" fmla="*/ 794728 h 1484382"/>
              <a:gd name="connsiteX30" fmla="*/ 764460 w 992308"/>
              <a:gd name="connsiteY30" fmla="*/ 760405 h 1484382"/>
              <a:gd name="connsiteX31" fmla="*/ 779735 w 992308"/>
              <a:gd name="connsiteY31" fmla="*/ 908821 h 1484382"/>
              <a:gd name="connsiteX32" fmla="*/ 629340 w 992308"/>
              <a:gd name="connsiteY32" fmla="*/ 1325782 h 1484382"/>
              <a:gd name="connsiteX33" fmla="*/ 626982 w 992308"/>
              <a:gd name="connsiteY33" fmla="*/ 1369911 h 1484382"/>
              <a:gd name="connsiteX34" fmla="*/ 680446 w 992308"/>
              <a:gd name="connsiteY34" fmla="*/ 1484382 h 1484382"/>
              <a:gd name="connsiteX35" fmla="*/ 572575 w 992308"/>
              <a:gd name="connsiteY35" fmla="*/ 1484382 h 1484382"/>
              <a:gd name="connsiteX36" fmla="*/ 469043 w 992308"/>
              <a:gd name="connsiteY36" fmla="*/ 1448173 h 1484382"/>
              <a:gd name="connsiteX37" fmla="*/ 160046 w 992308"/>
              <a:gd name="connsiteY37" fmla="*/ 1257892 h 1484382"/>
              <a:gd name="connsiteX38" fmla="*/ 143922 w 992308"/>
              <a:gd name="connsiteY38" fmla="*/ 1220740 h 1484382"/>
              <a:gd name="connsiteX39" fmla="*/ 184845 w 992308"/>
              <a:gd name="connsiteY39" fmla="*/ 1214894 h 1484382"/>
              <a:gd name="connsiteX40" fmla="*/ 249058 w 992308"/>
              <a:gd name="connsiteY40" fmla="*/ 1228849 h 1484382"/>
              <a:gd name="connsiteX41" fmla="*/ 304314 w 992308"/>
              <a:gd name="connsiteY41" fmla="*/ 1237430 h 1484382"/>
              <a:gd name="connsiteX42" fmla="*/ 626322 w 992308"/>
              <a:gd name="connsiteY42" fmla="*/ 1433181 h 1484382"/>
              <a:gd name="connsiteX43" fmla="*/ 565409 w 992308"/>
              <a:gd name="connsiteY43" fmla="*/ 1307489 h 1484382"/>
              <a:gd name="connsiteX44" fmla="*/ 540516 w 992308"/>
              <a:gd name="connsiteY44" fmla="*/ 1284482 h 1484382"/>
              <a:gd name="connsiteX45" fmla="*/ 355986 w 992308"/>
              <a:gd name="connsiteY45" fmla="*/ 1227152 h 1484382"/>
              <a:gd name="connsiteX46" fmla="*/ 274140 w 992308"/>
              <a:gd name="connsiteY46" fmla="*/ 1190661 h 1484382"/>
              <a:gd name="connsiteX47" fmla="*/ 248775 w 992308"/>
              <a:gd name="connsiteY47" fmla="*/ 1168785 h 1484382"/>
              <a:gd name="connsiteX48" fmla="*/ 107431 w 992308"/>
              <a:gd name="connsiteY48" fmla="*/ 1048091 h 1484382"/>
              <a:gd name="connsiteX49" fmla="*/ 64245 w 992308"/>
              <a:gd name="connsiteY49" fmla="*/ 993967 h 1484382"/>
              <a:gd name="connsiteX50" fmla="*/ 58022 w 992308"/>
              <a:gd name="connsiteY50" fmla="*/ 962945 h 1484382"/>
              <a:gd name="connsiteX51" fmla="*/ 87441 w 992308"/>
              <a:gd name="connsiteY51" fmla="*/ 962285 h 1484382"/>
              <a:gd name="connsiteX52" fmla="*/ 230483 w 992308"/>
              <a:gd name="connsiteY52" fmla="*/ 1019803 h 1484382"/>
              <a:gd name="connsiteX53" fmla="*/ 243495 w 992308"/>
              <a:gd name="connsiteY53" fmla="*/ 1017257 h 1484382"/>
              <a:gd name="connsiteX54" fmla="*/ 337127 w 992308"/>
              <a:gd name="connsiteY54" fmla="*/ 1076473 h 1484382"/>
              <a:gd name="connsiteX55" fmla="*/ 463762 w 992308"/>
              <a:gd name="connsiteY55" fmla="*/ 1164354 h 1484382"/>
              <a:gd name="connsiteX56" fmla="*/ 538630 w 992308"/>
              <a:gd name="connsiteY56" fmla="*/ 1228284 h 1484382"/>
              <a:gd name="connsiteX57" fmla="*/ 498462 w 992308"/>
              <a:gd name="connsiteY57" fmla="*/ 1140497 h 1484382"/>
              <a:gd name="connsiteX58" fmla="*/ 400209 w 992308"/>
              <a:gd name="connsiteY58" fmla="*/ 1038190 h 1484382"/>
              <a:gd name="connsiteX59" fmla="*/ 268011 w 992308"/>
              <a:gd name="connsiteY59" fmla="*/ 979352 h 1484382"/>
              <a:gd name="connsiteX60" fmla="*/ 237461 w 992308"/>
              <a:gd name="connsiteY60" fmla="*/ 953516 h 1484382"/>
              <a:gd name="connsiteX61" fmla="*/ 40012 w 992308"/>
              <a:gd name="connsiteY61" fmla="*/ 791239 h 1484382"/>
              <a:gd name="connsiteX62" fmla="*/ 5312 w 992308"/>
              <a:gd name="connsiteY62" fmla="*/ 742490 h 1484382"/>
              <a:gd name="connsiteX63" fmla="*/ 29452 w 992308"/>
              <a:gd name="connsiteY63" fmla="*/ 703735 h 1484382"/>
              <a:gd name="connsiteX64" fmla="*/ 165987 w 992308"/>
              <a:gd name="connsiteY64" fmla="*/ 747204 h 1484382"/>
              <a:gd name="connsiteX65" fmla="*/ 207947 w 992308"/>
              <a:gd name="connsiteY65" fmla="*/ 763045 h 1484382"/>
              <a:gd name="connsiteX66" fmla="*/ 413316 w 992308"/>
              <a:gd name="connsiteY66" fmla="*/ 942201 h 1484382"/>
              <a:gd name="connsiteX67" fmla="*/ 435852 w 992308"/>
              <a:gd name="connsiteY67" fmla="*/ 962945 h 1484382"/>
              <a:gd name="connsiteX68" fmla="*/ 349857 w 992308"/>
              <a:gd name="connsiteY68" fmla="*/ 787844 h 1484382"/>
              <a:gd name="connsiteX69" fmla="*/ 183243 w 992308"/>
              <a:gd name="connsiteY69" fmla="*/ 631979 h 1484382"/>
              <a:gd name="connsiteX70" fmla="*/ 46896 w 992308"/>
              <a:gd name="connsiteY70" fmla="*/ 393136 h 1484382"/>
              <a:gd name="connsiteX71" fmla="*/ 58022 w 992308"/>
              <a:gd name="connsiteY71" fmla="*/ 353345 h 1484382"/>
              <a:gd name="connsiteX72" fmla="*/ 98191 w 992308"/>
              <a:gd name="connsiteY72" fmla="*/ 362491 h 1484382"/>
              <a:gd name="connsiteX73" fmla="*/ 289038 w 992308"/>
              <a:gd name="connsiteY73" fmla="*/ 575969 h 1484382"/>
              <a:gd name="connsiteX74" fmla="*/ 386725 w 992308"/>
              <a:gd name="connsiteY74" fmla="*/ 732400 h 1484382"/>
              <a:gd name="connsiteX75" fmla="*/ 360229 w 992308"/>
              <a:gd name="connsiteY75" fmla="*/ 609066 h 1484382"/>
              <a:gd name="connsiteX76" fmla="*/ 302051 w 992308"/>
              <a:gd name="connsiteY76" fmla="*/ 425007 h 1484382"/>
              <a:gd name="connsiteX77" fmla="*/ 280364 w 992308"/>
              <a:gd name="connsiteY77" fmla="*/ 45669 h 1484382"/>
              <a:gd name="connsiteX78" fmla="*/ 282909 w 992308"/>
              <a:gd name="connsiteY78" fmla="*/ 36523 h 1484382"/>
              <a:gd name="connsiteX79" fmla="*/ 313932 w 992308"/>
              <a:gd name="connsiteY79" fmla="*/ 31 h 148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992308" h="1484382">
                <a:moveTo>
                  <a:pt x="972375" y="1188398"/>
                </a:moveTo>
                <a:cubicBezTo>
                  <a:pt x="994250" y="1193396"/>
                  <a:pt x="991516" y="1217723"/>
                  <a:pt x="991987" y="1236487"/>
                </a:cubicBezTo>
                <a:cubicBezTo>
                  <a:pt x="993967" y="1319748"/>
                  <a:pt x="986707" y="1402253"/>
                  <a:pt x="972469" y="1484193"/>
                </a:cubicBezTo>
                <a:cubicBezTo>
                  <a:pt x="930131" y="1484288"/>
                  <a:pt x="887794" y="1484288"/>
                  <a:pt x="845457" y="1484288"/>
                </a:cubicBezTo>
                <a:cubicBezTo>
                  <a:pt x="871010" y="1395465"/>
                  <a:pt x="896092" y="1306453"/>
                  <a:pt x="937863" y="1223475"/>
                </a:cubicBezTo>
                <a:cubicBezTo>
                  <a:pt x="945407" y="1208577"/>
                  <a:pt x="950781" y="1183495"/>
                  <a:pt x="972375" y="1188398"/>
                </a:cubicBezTo>
                <a:close/>
                <a:moveTo>
                  <a:pt x="313932" y="31"/>
                </a:moveTo>
                <a:cubicBezTo>
                  <a:pt x="332885" y="-911"/>
                  <a:pt x="337882" y="19550"/>
                  <a:pt x="342314" y="33883"/>
                </a:cubicBezTo>
                <a:cubicBezTo>
                  <a:pt x="375504" y="142885"/>
                  <a:pt x="412939" y="251415"/>
                  <a:pt x="409355" y="367678"/>
                </a:cubicBezTo>
                <a:cubicBezTo>
                  <a:pt x="407753" y="420387"/>
                  <a:pt x="398417" y="472436"/>
                  <a:pt x="396060" y="525334"/>
                </a:cubicBezTo>
                <a:cubicBezTo>
                  <a:pt x="392477" y="605860"/>
                  <a:pt x="409921" y="682708"/>
                  <a:pt x="426894" y="760028"/>
                </a:cubicBezTo>
                <a:cubicBezTo>
                  <a:pt x="428591" y="767760"/>
                  <a:pt x="431985" y="775209"/>
                  <a:pt x="431703" y="783601"/>
                </a:cubicBezTo>
                <a:cubicBezTo>
                  <a:pt x="435003" y="634431"/>
                  <a:pt x="461311" y="490635"/>
                  <a:pt x="531841" y="357400"/>
                </a:cubicBezTo>
                <a:cubicBezTo>
                  <a:pt x="545230" y="332129"/>
                  <a:pt x="560600" y="307991"/>
                  <a:pt x="581156" y="287812"/>
                </a:cubicBezTo>
                <a:cubicBezTo>
                  <a:pt x="590303" y="278854"/>
                  <a:pt x="600958" y="269990"/>
                  <a:pt x="614818" y="277062"/>
                </a:cubicBezTo>
                <a:cubicBezTo>
                  <a:pt x="627925" y="283663"/>
                  <a:pt x="628491" y="296581"/>
                  <a:pt x="628585" y="309970"/>
                </a:cubicBezTo>
                <a:cubicBezTo>
                  <a:pt x="629340" y="425385"/>
                  <a:pt x="598788" y="532972"/>
                  <a:pt x="551454" y="637259"/>
                </a:cubicBezTo>
                <a:cubicBezTo>
                  <a:pt x="523449" y="698832"/>
                  <a:pt x="495821" y="760594"/>
                  <a:pt x="467628" y="822073"/>
                </a:cubicBezTo>
                <a:cubicBezTo>
                  <a:pt x="456125" y="847060"/>
                  <a:pt x="452635" y="872236"/>
                  <a:pt x="459707" y="899109"/>
                </a:cubicBezTo>
                <a:cubicBezTo>
                  <a:pt x="473851" y="953139"/>
                  <a:pt x="489598" y="1006697"/>
                  <a:pt x="504685" y="1063555"/>
                </a:cubicBezTo>
                <a:cubicBezTo>
                  <a:pt x="507702" y="1044225"/>
                  <a:pt x="506665" y="1027724"/>
                  <a:pt x="507042" y="1011317"/>
                </a:cubicBezTo>
                <a:cubicBezTo>
                  <a:pt x="510248" y="849134"/>
                  <a:pt x="558809" y="699964"/>
                  <a:pt x="639051" y="560411"/>
                </a:cubicBezTo>
                <a:cubicBezTo>
                  <a:pt x="648764" y="543533"/>
                  <a:pt x="661493" y="517697"/>
                  <a:pt x="686009" y="526277"/>
                </a:cubicBezTo>
                <a:cubicBezTo>
                  <a:pt x="709016" y="534292"/>
                  <a:pt x="701662" y="560694"/>
                  <a:pt x="700718" y="579929"/>
                </a:cubicBezTo>
                <a:cubicBezTo>
                  <a:pt x="692893" y="742867"/>
                  <a:pt x="647444" y="895432"/>
                  <a:pt x="574367" y="1040642"/>
                </a:cubicBezTo>
                <a:cubicBezTo>
                  <a:pt x="562109" y="1065064"/>
                  <a:pt x="549851" y="1089863"/>
                  <a:pt x="545042" y="1117302"/>
                </a:cubicBezTo>
                <a:cubicBezTo>
                  <a:pt x="541930" y="1128900"/>
                  <a:pt x="543439" y="1140026"/>
                  <a:pt x="547588" y="1151247"/>
                </a:cubicBezTo>
                <a:cubicBezTo>
                  <a:pt x="565504" y="1199430"/>
                  <a:pt x="585399" y="1246860"/>
                  <a:pt x="607369" y="1294948"/>
                </a:cubicBezTo>
                <a:cubicBezTo>
                  <a:pt x="595488" y="1208671"/>
                  <a:pt x="602655" y="1123808"/>
                  <a:pt x="621985" y="1039793"/>
                </a:cubicBezTo>
                <a:cubicBezTo>
                  <a:pt x="650178" y="957193"/>
                  <a:pt x="669885" y="871293"/>
                  <a:pt x="713731" y="794728"/>
                </a:cubicBezTo>
                <a:cubicBezTo>
                  <a:pt x="724198" y="776058"/>
                  <a:pt x="732589" y="749373"/>
                  <a:pt x="764460" y="760405"/>
                </a:cubicBezTo>
                <a:cubicBezTo>
                  <a:pt x="801140" y="806609"/>
                  <a:pt x="791051" y="859129"/>
                  <a:pt x="779735" y="908821"/>
                </a:cubicBezTo>
                <a:cubicBezTo>
                  <a:pt x="746639" y="1053748"/>
                  <a:pt x="699870" y="1194244"/>
                  <a:pt x="629340" y="1325782"/>
                </a:cubicBezTo>
                <a:cubicBezTo>
                  <a:pt x="621042" y="1341246"/>
                  <a:pt x="619345" y="1354164"/>
                  <a:pt x="626982" y="1369911"/>
                </a:cubicBezTo>
                <a:cubicBezTo>
                  <a:pt x="645369" y="1407817"/>
                  <a:pt x="662719" y="1446193"/>
                  <a:pt x="680446" y="1484382"/>
                </a:cubicBezTo>
                <a:cubicBezTo>
                  <a:pt x="644521" y="1484382"/>
                  <a:pt x="608501" y="1484382"/>
                  <a:pt x="572575" y="1484382"/>
                </a:cubicBezTo>
                <a:cubicBezTo>
                  <a:pt x="540799" y="1464580"/>
                  <a:pt x="503930" y="1458546"/>
                  <a:pt x="469043" y="1448173"/>
                </a:cubicBezTo>
                <a:cubicBezTo>
                  <a:pt x="348726" y="1412154"/>
                  <a:pt x="249341" y="1343415"/>
                  <a:pt x="160046" y="1257892"/>
                </a:cubicBezTo>
                <a:cubicBezTo>
                  <a:pt x="149768" y="1248085"/>
                  <a:pt x="134587" y="1236204"/>
                  <a:pt x="143922" y="1220740"/>
                </a:cubicBezTo>
                <a:cubicBezTo>
                  <a:pt x="152691" y="1206314"/>
                  <a:pt x="170324" y="1211782"/>
                  <a:pt x="184845" y="1214894"/>
                </a:cubicBezTo>
                <a:cubicBezTo>
                  <a:pt x="206250" y="1219420"/>
                  <a:pt x="227654" y="1224229"/>
                  <a:pt x="249058" y="1228849"/>
                </a:cubicBezTo>
                <a:cubicBezTo>
                  <a:pt x="269709" y="1217252"/>
                  <a:pt x="286210" y="1232810"/>
                  <a:pt x="304314" y="1237430"/>
                </a:cubicBezTo>
                <a:cubicBezTo>
                  <a:pt x="418690" y="1288914"/>
                  <a:pt x="522035" y="1358407"/>
                  <a:pt x="626322" y="1433181"/>
                </a:cubicBezTo>
                <a:cubicBezTo>
                  <a:pt x="606615" y="1388864"/>
                  <a:pt x="585210" y="1348506"/>
                  <a:pt x="565409" y="1307489"/>
                </a:cubicBezTo>
                <a:cubicBezTo>
                  <a:pt x="560129" y="1296551"/>
                  <a:pt x="552397" y="1288348"/>
                  <a:pt x="540516" y="1284482"/>
                </a:cubicBezTo>
                <a:cubicBezTo>
                  <a:pt x="479226" y="1264587"/>
                  <a:pt x="419162" y="1240825"/>
                  <a:pt x="355986" y="1227152"/>
                </a:cubicBezTo>
                <a:cubicBezTo>
                  <a:pt x="329867" y="1212443"/>
                  <a:pt x="299599" y="1207257"/>
                  <a:pt x="274140" y="1190661"/>
                </a:cubicBezTo>
                <a:cubicBezTo>
                  <a:pt x="264523" y="1184344"/>
                  <a:pt x="254999" y="1178686"/>
                  <a:pt x="248775" y="1168785"/>
                </a:cubicBezTo>
                <a:cubicBezTo>
                  <a:pt x="201724" y="1128523"/>
                  <a:pt x="148354" y="1095520"/>
                  <a:pt x="107431" y="1048091"/>
                </a:cubicBezTo>
                <a:cubicBezTo>
                  <a:pt x="92345" y="1030647"/>
                  <a:pt x="77446" y="1012826"/>
                  <a:pt x="64245" y="993967"/>
                </a:cubicBezTo>
                <a:cubicBezTo>
                  <a:pt x="58211" y="985386"/>
                  <a:pt x="47933" y="974449"/>
                  <a:pt x="58022" y="962945"/>
                </a:cubicBezTo>
                <a:cubicBezTo>
                  <a:pt x="66320" y="953422"/>
                  <a:pt x="77635" y="958325"/>
                  <a:pt x="87441" y="962285"/>
                </a:cubicBezTo>
                <a:cubicBezTo>
                  <a:pt x="135248" y="981238"/>
                  <a:pt x="182959" y="1000285"/>
                  <a:pt x="230483" y="1019803"/>
                </a:cubicBezTo>
                <a:cubicBezTo>
                  <a:pt x="236329" y="1022255"/>
                  <a:pt x="241043" y="1028196"/>
                  <a:pt x="243495" y="1017257"/>
                </a:cubicBezTo>
                <a:cubicBezTo>
                  <a:pt x="277441" y="1032627"/>
                  <a:pt x="306482" y="1055823"/>
                  <a:pt x="337127" y="1076473"/>
                </a:cubicBezTo>
                <a:cubicBezTo>
                  <a:pt x="379653" y="1105327"/>
                  <a:pt x="420482" y="1136632"/>
                  <a:pt x="463762" y="1164354"/>
                </a:cubicBezTo>
                <a:cubicBezTo>
                  <a:pt x="481112" y="1192830"/>
                  <a:pt x="514020" y="1202919"/>
                  <a:pt x="538630" y="1228284"/>
                </a:cubicBezTo>
                <a:cubicBezTo>
                  <a:pt x="524392" y="1196790"/>
                  <a:pt x="512700" y="1168125"/>
                  <a:pt x="498462" y="1140497"/>
                </a:cubicBezTo>
                <a:cubicBezTo>
                  <a:pt x="484601" y="1088260"/>
                  <a:pt x="455181" y="1053843"/>
                  <a:pt x="400209" y="1038190"/>
                </a:cubicBezTo>
                <a:cubicBezTo>
                  <a:pt x="354006" y="1025084"/>
                  <a:pt x="311103" y="1001322"/>
                  <a:pt x="268011" y="979352"/>
                </a:cubicBezTo>
                <a:cubicBezTo>
                  <a:pt x="255753" y="973034"/>
                  <a:pt x="243589" y="967000"/>
                  <a:pt x="237461" y="953516"/>
                </a:cubicBezTo>
                <a:cubicBezTo>
                  <a:pt x="164384" y="908161"/>
                  <a:pt x="98096" y="854792"/>
                  <a:pt x="40012" y="791239"/>
                </a:cubicBezTo>
                <a:cubicBezTo>
                  <a:pt x="26340" y="776340"/>
                  <a:pt x="13705" y="760783"/>
                  <a:pt x="5312" y="742490"/>
                </a:cubicBezTo>
                <a:cubicBezTo>
                  <a:pt x="-6474" y="716748"/>
                  <a:pt x="1258" y="704301"/>
                  <a:pt x="29452" y="703735"/>
                </a:cubicBezTo>
                <a:cubicBezTo>
                  <a:pt x="79804" y="702793"/>
                  <a:pt x="123084" y="724385"/>
                  <a:pt x="165987" y="747204"/>
                </a:cubicBezTo>
                <a:cubicBezTo>
                  <a:pt x="184657" y="739944"/>
                  <a:pt x="196066" y="753804"/>
                  <a:pt x="207947" y="763045"/>
                </a:cubicBezTo>
                <a:cubicBezTo>
                  <a:pt x="279986" y="818678"/>
                  <a:pt x="347311" y="879685"/>
                  <a:pt x="413316" y="942201"/>
                </a:cubicBezTo>
                <a:cubicBezTo>
                  <a:pt x="420199" y="948707"/>
                  <a:pt x="426611" y="955779"/>
                  <a:pt x="435852" y="962945"/>
                </a:cubicBezTo>
                <a:cubicBezTo>
                  <a:pt x="426328" y="893640"/>
                  <a:pt x="401812" y="834802"/>
                  <a:pt x="349857" y="787844"/>
                </a:cubicBezTo>
                <a:cubicBezTo>
                  <a:pt x="293470" y="736832"/>
                  <a:pt x="239629" y="683085"/>
                  <a:pt x="183243" y="631979"/>
                </a:cubicBezTo>
                <a:cubicBezTo>
                  <a:pt x="112523" y="568049"/>
                  <a:pt x="69903" y="485449"/>
                  <a:pt x="46896" y="393136"/>
                </a:cubicBezTo>
                <a:cubicBezTo>
                  <a:pt x="43218" y="378332"/>
                  <a:pt x="42747" y="362586"/>
                  <a:pt x="58022" y="353345"/>
                </a:cubicBezTo>
                <a:cubicBezTo>
                  <a:pt x="73486" y="344010"/>
                  <a:pt x="85650" y="353722"/>
                  <a:pt x="98191" y="362491"/>
                </a:cubicBezTo>
                <a:cubicBezTo>
                  <a:pt x="178528" y="418690"/>
                  <a:pt x="238215" y="492992"/>
                  <a:pt x="289038" y="575969"/>
                </a:cubicBezTo>
                <a:cubicBezTo>
                  <a:pt x="321569" y="629150"/>
                  <a:pt x="354477" y="682143"/>
                  <a:pt x="386725" y="732400"/>
                </a:cubicBezTo>
                <a:cubicBezTo>
                  <a:pt x="375787" y="693552"/>
                  <a:pt x="368715" y="651121"/>
                  <a:pt x="360229" y="609066"/>
                </a:cubicBezTo>
                <a:cubicBezTo>
                  <a:pt x="347405" y="545513"/>
                  <a:pt x="325435" y="484789"/>
                  <a:pt x="302051" y="425007"/>
                </a:cubicBezTo>
                <a:cubicBezTo>
                  <a:pt x="253207" y="300259"/>
                  <a:pt x="249435" y="174284"/>
                  <a:pt x="280364" y="45669"/>
                </a:cubicBezTo>
                <a:cubicBezTo>
                  <a:pt x="281118" y="42557"/>
                  <a:pt x="281684" y="39446"/>
                  <a:pt x="282909" y="36523"/>
                </a:cubicBezTo>
                <a:cubicBezTo>
                  <a:pt x="289510" y="20965"/>
                  <a:pt x="294979" y="975"/>
                  <a:pt x="313932" y="31"/>
                </a:cubicBezTo>
                <a:close/>
              </a:path>
            </a:pathLst>
          </a:custGeom>
          <a:solidFill>
            <a:schemeClr val="accent1"/>
          </a:solidFill>
          <a:ln w="9429" cap="flat">
            <a:noFill/>
            <a:prstDash val="solid"/>
            <a:miter/>
          </a:ln>
        </p:spPr>
        <p:txBody>
          <a:bodyPr wrap="square" rtlCol="0" anchor="ctr">
            <a:noAutofit/>
          </a:bodyPr>
          <a:lstStyle/>
          <a:p>
            <a:endParaRPr lang="en-US"/>
          </a:p>
        </p:txBody>
      </p:sp>
      <p:sp>
        <p:nvSpPr>
          <p:cNvPr id="59" name="Freeform: Shape 58">
            <a:extLst>
              <a:ext uri="{FF2B5EF4-FFF2-40B4-BE49-F238E27FC236}">
                <a16:creationId xmlns:a16="http://schemas.microsoft.com/office/drawing/2014/main" id="{E2D57164-42F5-4280-B9C6-4B6154877B0D}"/>
              </a:ext>
            </a:extLst>
          </p:cNvPr>
          <p:cNvSpPr/>
          <p:nvPr/>
        </p:nvSpPr>
        <p:spPr>
          <a:xfrm>
            <a:off x="4355335" y="5789508"/>
            <a:ext cx="1084018" cy="1070134"/>
          </a:xfrm>
          <a:custGeom>
            <a:avLst/>
            <a:gdLst>
              <a:gd name="connsiteX0" fmla="*/ 975954 w 1084018"/>
              <a:gd name="connsiteY0" fmla="*/ 681461 h 1070134"/>
              <a:gd name="connsiteX1" fmla="*/ 1008862 w 1084018"/>
              <a:gd name="connsiteY1" fmla="*/ 722195 h 1070134"/>
              <a:gd name="connsiteX2" fmla="*/ 1083824 w 1084018"/>
              <a:gd name="connsiteY2" fmla="*/ 1000640 h 1070134"/>
              <a:gd name="connsiteX3" fmla="*/ 1078355 w 1084018"/>
              <a:gd name="connsiteY3" fmla="*/ 1069851 h 1070134"/>
              <a:gd name="connsiteX4" fmla="*/ 1002261 w 1084018"/>
              <a:gd name="connsiteY4" fmla="*/ 1069946 h 1070134"/>
              <a:gd name="connsiteX5" fmla="*/ 957661 w 1084018"/>
              <a:gd name="connsiteY5" fmla="*/ 733133 h 1070134"/>
              <a:gd name="connsiteX6" fmla="*/ 975954 w 1084018"/>
              <a:gd name="connsiteY6" fmla="*/ 681461 h 1070134"/>
              <a:gd name="connsiteX7" fmla="*/ 81213 w 1084018"/>
              <a:gd name="connsiteY7" fmla="*/ 764 h 1070134"/>
              <a:gd name="connsiteX8" fmla="*/ 109312 w 1084018"/>
              <a:gd name="connsiteY8" fmla="*/ 17549 h 1070134"/>
              <a:gd name="connsiteX9" fmla="*/ 190309 w 1084018"/>
              <a:gd name="connsiteY9" fmla="*/ 118819 h 1070134"/>
              <a:gd name="connsiteX10" fmla="*/ 302140 w 1084018"/>
              <a:gd name="connsiteY10" fmla="*/ 357378 h 1070134"/>
              <a:gd name="connsiteX11" fmla="*/ 427643 w 1084018"/>
              <a:gd name="connsiteY11" fmla="*/ 558975 h 1070134"/>
              <a:gd name="connsiteX12" fmla="*/ 398696 w 1084018"/>
              <a:gd name="connsiteY12" fmla="*/ 445730 h 1070134"/>
              <a:gd name="connsiteX13" fmla="*/ 373708 w 1084018"/>
              <a:gd name="connsiteY13" fmla="*/ 158610 h 1070134"/>
              <a:gd name="connsiteX14" fmla="*/ 374651 w 1084018"/>
              <a:gd name="connsiteY14" fmla="*/ 152387 h 1070134"/>
              <a:gd name="connsiteX15" fmla="*/ 396810 w 1084018"/>
              <a:gd name="connsiteY15" fmla="*/ 110427 h 1070134"/>
              <a:gd name="connsiteX16" fmla="*/ 419628 w 1084018"/>
              <a:gd name="connsiteY16" fmla="*/ 150124 h 1070134"/>
              <a:gd name="connsiteX17" fmla="*/ 456968 w 1084018"/>
              <a:gd name="connsiteY17" fmla="*/ 526916 h 1070134"/>
              <a:gd name="connsiteX18" fmla="*/ 496100 w 1084018"/>
              <a:gd name="connsiteY18" fmla="*/ 657605 h 1070134"/>
              <a:gd name="connsiteX19" fmla="*/ 582377 w 1084018"/>
              <a:gd name="connsiteY19" fmla="*/ 755292 h 1070134"/>
              <a:gd name="connsiteX20" fmla="*/ 529857 w 1084018"/>
              <a:gd name="connsiteY20" fmla="*/ 266009 h 1070134"/>
              <a:gd name="connsiteX21" fmla="*/ 563990 w 1084018"/>
              <a:gd name="connsiteY21" fmla="*/ 339840 h 1070134"/>
              <a:gd name="connsiteX22" fmla="*/ 609816 w 1084018"/>
              <a:gd name="connsiteY22" fmla="*/ 715972 h 1070134"/>
              <a:gd name="connsiteX23" fmla="*/ 640367 w 1084018"/>
              <a:gd name="connsiteY23" fmla="*/ 807907 h 1070134"/>
              <a:gd name="connsiteX24" fmla="*/ 733999 w 1084018"/>
              <a:gd name="connsiteY24" fmla="*/ 903048 h 1070134"/>
              <a:gd name="connsiteX25" fmla="*/ 723344 w 1084018"/>
              <a:gd name="connsiteY25" fmla="*/ 850998 h 1070134"/>
              <a:gd name="connsiteX26" fmla="*/ 660451 w 1084018"/>
              <a:gd name="connsiteY26" fmla="*/ 650816 h 1070134"/>
              <a:gd name="connsiteX27" fmla="*/ 652342 w 1084018"/>
              <a:gd name="connsiteY27" fmla="*/ 470623 h 1070134"/>
              <a:gd name="connsiteX28" fmla="*/ 669975 w 1084018"/>
              <a:gd name="connsiteY28" fmla="*/ 426966 h 1070134"/>
              <a:gd name="connsiteX29" fmla="*/ 705240 w 1084018"/>
              <a:gd name="connsiteY29" fmla="*/ 454405 h 1070134"/>
              <a:gd name="connsiteX30" fmla="*/ 740600 w 1084018"/>
              <a:gd name="connsiteY30" fmla="*/ 571328 h 1070134"/>
              <a:gd name="connsiteX31" fmla="*/ 756818 w 1084018"/>
              <a:gd name="connsiteY31" fmla="*/ 908328 h 1070134"/>
              <a:gd name="connsiteX32" fmla="*/ 759269 w 1084018"/>
              <a:gd name="connsiteY32" fmla="*/ 923038 h 1070134"/>
              <a:gd name="connsiteX33" fmla="*/ 876098 w 1084018"/>
              <a:gd name="connsiteY33" fmla="*/ 1026477 h 1070134"/>
              <a:gd name="connsiteX34" fmla="*/ 809999 w 1084018"/>
              <a:gd name="connsiteY34" fmla="*/ 800458 h 1070134"/>
              <a:gd name="connsiteX35" fmla="*/ 805567 w 1084018"/>
              <a:gd name="connsiteY35" fmla="*/ 588111 h 1070134"/>
              <a:gd name="connsiteX36" fmla="*/ 824143 w 1084018"/>
              <a:gd name="connsiteY36" fmla="*/ 558692 h 1070134"/>
              <a:gd name="connsiteX37" fmla="*/ 844887 w 1084018"/>
              <a:gd name="connsiteY37" fmla="*/ 586980 h 1070134"/>
              <a:gd name="connsiteX38" fmla="*/ 888261 w 1084018"/>
              <a:gd name="connsiteY38" fmla="*/ 793480 h 1070134"/>
              <a:gd name="connsiteX39" fmla="*/ 888639 w 1084018"/>
              <a:gd name="connsiteY39" fmla="*/ 963867 h 1070134"/>
              <a:gd name="connsiteX40" fmla="*/ 925884 w 1084018"/>
              <a:gd name="connsiteY40" fmla="*/ 1070134 h 1070134"/>
              <a:gd name="connsiteX41" fmla="*/ 907026 w 1084018"/>
              <a:gd name="connsiteY41" fmla="*/ 1069946 h 1070134"/>
              <a:gd name="connsiteX42" fmla="*/ 789349 w 1084018"/>
              <a:gd name="connsiteY42" fmla="*/ 1032417 h 1070134"/>
              <a:gd name="connsiteX43" fmla="*/ 651399 w 1084018"/>
              <a:gd name="connsiteY43" fmla="*/ 1049012 h 1070134"/>
              <a:gd name="connsiteX44" fmla="*/ 367956 w 1084018"/>
              <a:gd name="connsiteY44" fmla="*/ 997717 h 1070134"/>
              <a:gd name="connsiteX45" fmla="*/ 350984 w 1084018"/>
              <a:gd name="connsiteY45" fmla="*/ 981499 h 1070134"/>
              <a:gd name="connsiteX46" fmla="*/ 369465 w 1084018"/>
              <a:gd name="connsiteY46" fmla="*/ 966884 h 1070134"/>
              <a:gd name="connsiteX47" fmla="*/ 569742 w 1084018"/>
              <a:gd name="connsiteY47" fmla="*/ 952174 h 1070134"/>
              <a:gd name="connsiteX48" fmla="*/ 808207 w 1084018"/>
              <a:gd name="connsiteY48" fmla="*/ 988854 h 1070134"/>
              <a:gd name="connsiteX49" fmla="*/ 698923 w 1084018"/>
              <a:gd name="connsiteY49" fmla="*/ 897673 h 1070134"/>
              <a:gd name="connsiteX50" fmla="*/ 627826 w 1084018"/>
              <a:gd name="connsiteY50" fmla="*/ 894184 h 1070134"/>
              <a:gd name="connsiteX51" fmla="*/ 473469 w 1084018"/>
              <a:gd name="connsiteY51" fmla="*/ 905877 h 1070134"/>
              <a:gd name="connsiteX52" fmla="*/ 231233 w 1084018"/>
              <a:gd name="connsiteY52" fmla="*/ 842607 h 1070134"/>
              <a:gd name="connsiteX53" fmla="*/ 213034 w 1084018"/>
              <a:gd name="connsiteY53" fmla="*/ 830255 h 1070134"/>
              <a:gd name="connsiteX54" fmla="*/ 203416 w 1084018"/>
              <a:gd name="connsiteY54" fmla="*/ 811490 h 1070134"/>
              <a:gd name="connsiteX55" fmla="*/ 221615 w 1084018"/>
              <a:gd name="connsiteY55" fmla="*/ 803192 h 1070134"/>
              <a:gd name="connsiteX56" fmla="*/ 543528 w 1084018"/>
              <a:gd name="connsiteY56" fmla="*/ 833649 h 1070134"/>
              <a:gd name="connsiteX57" fmla="*/ 671389 w 1084018"/>
              <a:gd name="connsiteY57" fmla="*/ 865142 h 1070134"/>
              <a:gd name="connsiteX58" fmla="*/ 585112 w 1084018"/>
              <a:gd name="connsiteY58" fmla="*/ 780845 h 1070134"/>
              <a:gd name="connsiteX59" fmla="*/ 502606 w 1084018"/>
              <a:gd name="connsiteY59" fmla="*/ 750106 h 1070134"/>
              <a:gd name="connsiteX60" fmla="*/ 132320 w 1084018"/>
              <a:gd name="connsiteY60" fmla="*/ 688062 h 1070134"/>
              <a:gd name="connsiteX61" fmla="*/ 87059 w 1084018"/>
              <a:gd name="connsiteY61" fmla="*/ 659396 h 1070134"/>
              <a:gd name="connsiteX62" fmla="*/ 92717 w 1084018"/>
              <a:gd name="connsiteY62" fmla="*/ 623660 h 1070134"/>
              <a:gd name="connsiteX63" fmla="*/ 138543 w 1084018"/>
              <a:gd name="connsiteY63" fmla="*/ 612628 h 1070134"/>
              <a:gd name="connsiteX64" fmla="*/ 378988 w 1084018"/>
              <a:gd name="connsiteY64" fmla="*/ 656945 h 1070134"/>
              <a:gd name="connsiteX65" fmla="*/ 505151 w 1084018"/>
              <a:gd name="connsiteY65" fmla="*/ 696831 h 1070134"/>
              <a:gd name="connsiteX66" fmla="*/ 362582 w 1084018"/>
              <a:gd name="connsiteY66" fmla="*/ 571422 h 1070134"/>
              <a:gd name="connsiteX67" fmla="*/ 172111 w 1084018"/>
              <a:gd name="connsiteY67" fmla="*/ 504286 h 1070134"/>
              <a:gd name="connsiteX68" fmla="*/ 11343 w 1084018"/>
              <a:gd name="connsiteY68" fmla="*/ 379443 h 1070134"/>
              <a:gd name="connsiteX69" fmla="*/ 2856 w 1084018"/>
              <a:gd name="connsiteY69" fmla="*/ 351532 h 1070134"/>
              <a:gd name="connsiteX70" fmla="*/ 32747 w 1084018"/>
              <a:gd name="connsiteY70" fmla="*/ 348420 h 1070134"/>
              <a:gd name="connsiteX71" fmla="*/ 219446 w 1084018"/>
              <a:gd name="connsiteY71" fmla="*/ 430266 h 1070134"/>
              <a:gd name="connsiteX72" fmla="*/ 406710 w 1084018"/>
              <a:gd name="connsiteY72" fmla="*/ 558504 h 1070134"/>
              <a:gd name="connsiteX73" fmla="*/ 256408 w 1084018"/>
              <a:gd name="connsiteY73" fmla="*/ 359736 h 1070134"/>
              <a:gd name="connsiteX74" fmla="*/ 107427 w 1084018"/>
              <a:gd name="connsiteY74" fmla="*/ 153990 h 1070134"/>
              <a:gd name="connsiteX75" fmla="*/ 75744 w 1084018"/>
              <a:gd name="connsiteY75" fmla="*/ 29052 h 1070134"/>
              <a:gd name="connsiteX76" fmla="*/ 81213 w 1084018"/>
              <a:gd name="connsiteY76" fmla="*/ 764 h 107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84018" h="1070134">
                <a:moveTo>
                  <a:pt x="975954" y="681461"/>
                </a:moveTo>
                <a:cubicBezTo>
                  <a:pt x="995850" y="677595"/>
                  <a:pt x="1001978" y="705600"/>
                  <a:pt x="1008862" y="722195"/>
                </a:cubicBezTo>
                <a:cubicBezTo>
                  <a:pt x="1046201" y="811584"/>
                  <a:pt x="1078827" y="902388"/>
                  <a:pt x="1083824" y="1000640"/>
                </a:cubicBezTo>
                <a:cubicBezTo>
                  <a:pt x="1085050" y="1024120"/>
                  <a:pt x="1080147" y="1046749"/>
                  <a:pt x="1078355" y="1069851"/>
                </a:cubicBezTo>
                <a:cubicBezTo>
                  <a:pt x="1053085" y="1069946"/>
                  <a:pt x="1027626" y="1069946"/>
                  <a:pt x="1002261" y="1069946"/>
                </a:cubicBezTo>
                <a:cubicBezTo>
                  <a:pt x="971805" y="959718"/>
                  <a:pt x="956907" y="847510"/>
                  <a:pt x="957661" y="733133"/>
                </a:cubicBezTo>
                <a:cubicBezTo>
                  <a:pt x="957755" y="713521"/>
                  <a:pt x="955021" y="685610"/>
                  <a:pt x="975954" y="681461"/>
                </a:cubicBezTo>
                <a:close/>
                <a:moveTo>
                  <a:pt x="81213" y="764"/>
                </a:moveTo>
                <a:cubicBezTo>
                  <a:pt x="92717" y="-3101"/>
                  <a:pt x="102052" y="8497"/>
                  <a:pt x="109312" y="17549"/>
                </a:cubicBezTo>
                <a:cubicBezTo>
                  <a:pt x="136469" y="51211"/>
                  <a:pt x="162493" y="85816"/>
                  <a:pt x="190309" y="118819"/>
                </a:cubicBezTo>
                <a:cubicBezTo>
                  <a:pt x="249054" y="188406"/>
                  <a:pt x="276210" y="273270"/>
                  <a:pt x="302140" y="357378"/>
                </a:cubicBezTo>
                <a:cubicBezTo>
                  <a:pt x="326656" y="436490"/>
                  <a:pt x="380309" y="494762"/>
                  <a:pt x="427643" y="558975"/>
                </a:cubicBezTo>
                <a:cubicBezTo>
                  <a:pt x="425286" y="518995"/>
                  <a:pt x="410765" y="482504"/>
                  <a:pt x="398696" y="445730"/>
                </a:cubicBezTo>
                <a:cubicBezTo>
                  <a:pt x="367956" y="351815"/>
                  <a:pt x="359942" y="256203"/>
                  <a:pt x="373708" y="158610"/>
                </a:cubicBezTo>
                <a:cubicBezTo>
                  <a:pt x="373991" y="156536"/>
                  <a:pt x="373897" y="154273"/>
                  <a:pt x="374651" y="152387"/>
                </a:cubicBezTo>
                <a:cubicBezTo>
                  <a:pt x="380780" y="137111"/>
                  <a:pt x="380214" y="111087"/>
                  <a:pt x="396810" y="110427"/>
                </a:cubicBezTo>
                <a:cubicBezTo>
                  <a:pt x="414537" y="109672"/>
                  <a:pt x="413405" y="135225"/>
                  <a:pt x="419628" y="150124"/>
                </a:cubicBezTo>
                <a:cubicBezTo>
                  <a:pt x="471018" y="271949"/>
                  <a:pt x="466209" y="399433"/>
                  <a:pt x="456968" y="526916"/>
                </a:cubicBezTo>
                <a:cubicBezTo>
                  <a:pt x="453291" y="576608"/>
                  <a:pt x="460363" y="619794"/>
                  <a:pt x="496100" y="657605"/>
                </a:cubicBezTo>
                <a:cubicBezTo>
                  <a:pt x="525519" y="688722"/>
                  <a:pt x="551072" y="723516"/>
                  <a:pt x="582377" y="755292"/>
                </a:cubicBezTo>
                <a:cubicBezTo>
                  <a:pt x="524764" y="598484"/>
                  <a:pt x="489594" y="440355"/>
                  <a:pt x="529857" y="266009"/>
                </a:cubicBezTo>
                <a:cubicBezTo>
                  <a:pt x="552581" y="293071"/>
                  <a:pt x="555409" y="317681"/>
                  <a:pt x="563990" y="339840"/>
                </a:cubicBezTo>
                <a:cubicBezTo>
                  <a:pt x="610948" y="461289"/>
                  <a:pt x="620471" y="587546"/>
                  <a:pt x="609816" y="715972"/>
                </a:cubicBezTo>
                <a:cubicBezTo>
                  <a:pt x="606893" y="751426"/>
                  <a:pt x="612456" y="782071"/>
                  <a:pt x="640367" y="807907"/>
                </a:cubicBezTo>
                <a:cubicBezTo>
                  <a:pt x="671955" y="837043"/>
                  <a:pt x="700902" y="869103"/>
                  <a:pt x="733999" y="903048"/>
                </a:cubicBezTo>
                <a:cubicBezTo>
                  <a:pt x="739845" y="879192"/>
                  <a:pt x="732208" y="864577"/>
                  <a:pt x="723344" y="850998"/>
                </a:cubicBezTo>
                <a:cubicBezTo>
                  <a:pt x="683553" y="790086"/>
                  <a:pt x="669315" y="720875"/>
                  <a:pt x="660451" y="650816"/>
                </a:cubicBezTo>
                <a:cubicBezTo>
                  <a:pt x="652908" y="591223"/>
                  <a:pt x="649325" y="530970"/>
                  <a:pt x="652342" y="470623"/>
                </a:cubicBezTo>
                <a:cubicBezTo>
                  <a:pt x="653191" y="453651"/>
                  <a:pt x="651776" y="431963"/>
                  <a:pt x="669975" y="426966"/>
                </a:cubicBezTo>
                <a:cubicBezTo>
                  <a:pt x="686193" y="422534"/>
                  <a:pt x="696660" y="442147"/>
                  <a:pt x="705240" y="454405"/>
                </a:cubicBezTo>
                <a:cubicBezTo>
                  <a:pt x="729756" y="489104"/>
                  <a:pt x="735036" y="530876"/>
                  <a:pt x="740600" y="571328"/>
                </a:cubicBezTo>
                <a:cubicBezTo>
                  <a:pt x="756064" y="683064"/>
                  <a:pt x="769548" y="795083"/>
                  <a:pt x="756818" y="908328"/>
                </a:cubicBezTo>
                <a:cubicBezTo>
                  <a:pt x="756252" y="913232"/>
                  <a:pt x="756346" y="920775"/>
                  <a:pt x="759269" y="923038"/>
                </a:cubicBezTo>
                <a:cubicBezTo>
                  <a:pt x="798590" y="954060"/>
                  <a:pt x="828669" y="995737"/>
                  <a:pt x="876098" y="1026477"/>
                </a:cubicBezTo>
                <a:cubicBezTo>
                  <a:pt x="852902" y="947271"/>
                  <a:pt x="831120" y="874006"/>
                  <a:pt x="809999" y="800458"/>
                </a:cubicBezTo>
                <a:cubicBezTo>
                  <a:pt x="789820" y="730116"/>
                  <a:pt x="791423" y="659114"/>
                  <a:pt x="805567" y="588111"/>
                </a:cubicBezTo>
                <a:cubicBezTo>
                  <a:pt x="807925" y="576325"/>
                  <a:pt x="808867" y="559258"/>
                  <a:pt x="824143" y="558692"/>
                </a:cubicBezTo>
                <a:cubicBezTo>
                  <a:pt x="839701" y="558126"/>
                  <a:pt x="841304" y="575948"/>
                  <a:pt x="844887" y="586980"/>
                </a:cubicBezTo>
                <a:cubicBezTo>
                  <a:pt x="866669" y="654210"/>
                  <a:pt x="878644" y="723516"/>
                  <a:pt x="888261" y="793480"/>
                </a:cubicBezTo>
                <a:cubicBezTo>
                  <a:pt x="896088" y="850527"/>
                  <a:pt x="891844" y="907008"/>
                  <a:pt x="888639" y="963867"/>
                </a:cubicBezTo>
                <a:cubicBezTo>
                  <a:pt x="886376" y="1003846"/>
                  <a:pt x="893825" y="1041563"/>
                  <a:pt x="925884" y="1070134"/>
                </a:cubicBezTo>
                <a:cubicBezTo>
                  <a:pt x="919755" y="1069946"/>
                  <a:pt x="913438" y="1069946"/>
                  <a:pt x="907026" y="1069946"/>
                </a:cubicBezTo>
                <a:cubicBezTo>
                  <a:pt x="874778" y="1035529"/>
                  <a:pt x="834421" y="1026665"/>
                  <a:pt x="789349" y="1032417"/>
                </a:cubicBezTo>
                <a:cubicBezTo>
                  <a:pt x="743428" y="1038263"/>
                  <a:pt x="697602" y="1046372"/>
                  <a:pt x="651399" y="1049012"/>
                </a:cubicBezTo>
                <a:cubicBezTo>
                  <a:pt x="553146" y="1054481"/>
                  <a:pt x="458006" y="1038829"/>
                  <a:pt x="367956" y="997717"/>
                </a:cubicBezTo>
                <a:cubicBezTo>
                  <a:pt x="360790" y="994417"/>
                  <a:pt x="350229" y="992060"/>
                  <a:pt x="350984" y="981499"/>
                </a:cubicBezTo>
                <a:cubicBezTo>
                  <a:pt x="351644" y="971127"/>
                  <a:pt x="361639" y="969995"/>
                  <a:pt x="369465" y="966884"/>
                </a:cubicBezTo>
                <a:cubicBezTo>
                  <a:pt x="434715" y="941614"/>
                  <a:pt x="502323" y="947460"/>
                  <a:pt x="569742" y="952174"/>
                </a:cubicBezTo>
                <a:cubicBezTo>
                  <a:pt x="649607" y="957832"/>
                  <a:pt x="727022" y="978105"/>
                  <a:pt x="808207" y="988854"/>
                </a:cubicBezTo>
                <a:cubicBezTo>
                  <a:pt x="771999" y="958209"/>
                  <a:pt x="737111" y="925584"/>
                  <a:pt x="698923" y="897673"/>
                </a:cubicBezTo>
                <a:cubicBezTo>
                  <a:pt x="678744" y="882964"/>
                  <a:pt x="651211" y="890507"/>
                  <a:pt x="627826" y="894184"/>
                </a:cubicBezTo>
                <a:cubicBezTo>
                  <a:pt x="576531" y="902199"/>
                  <a:pt x="525236" y="905688"/>
                  <a:pt x="473469" y="905877"/>
                </a:cubicBezTo>
                <a:cubicBezTo>
                  <a:pt x="387098" y="906254"/>
                  <a:pt x="307138" y="882115"/>
                  <a:pt x="231233" y="842607"/>
                </a:cubicBezTo>
                <a:cubicBezTo>
                  <a:pt x="224726" y="839212"/>
                  <a:pt x="218692" y="834969"/>
                  <a:pt x="213034" y="830255"/>
                </a:cubicBezTo>
                <a:cubicBezTo>
                  <a:pt x="207377" y="825540"/>
                  <a:pt x="201530" y="819788"/>
                  <a:pt x="203416" y="811490"/>
                </a:cubicBezTo>
                <a:cubicBezTo>
                  <a:pt x="205679" y="801589"/>
                  <a:pt x="214731" y="804230"/>
                  <a:pt x="221615" y="803192"/>
                </a:cubicBezTo>
                <a:cubicBezTo>
                  <a:pt x="331465" y="786408"/>
                  <a:pt x="437733" y="808095"/>
                  <a:pt x="543528" y="833649"/>
                </a:cubicBezTo>
                <a:cubicBezTo>
                  <a:pt x="584263" y="843549"/>
                  <a:pt x="624997" y="853639"/>
                  <a:pt x="671389" y="865142"/>
                </a:cubicBezTo>
                <a:cubicBezTo>
                  <a:pt x="642724" y="832612"/>
                  <a:pt x="612268" y="808379"/>
                  <a:pt x="585112" y="780845"/>
                </a:cubicBezTo>
                <a:cubicBezTo>
                  <a:pt x="561350" y="756706"/>
                  <a:pt x="538814" y="747843"/>
                  <a:pt x="502606" y="750106"/>
                </a:cubicBezTo>
                <a:cubicBezTo>
                  <a:pt x="375122" y="757838"/>
                  <a:pt x="249902" y="742940"/>
                  <a:pt x="132320" y="688062"/>
                </a:cubicBezTo>
                <a:cubicBezTo>
                  <a:pt x="116196" y="680518"/>
                  <a:pt x="101015" y="670429"/>
                  <a:pt x="87059" y="659396"/>
                </a:cubicBezTo>
                <a:cubicBezTo>
                  <a:pt x="69615" y="645630"/>
                  <a:pt x="73010" y="632334"/>
                  <a:pt x="92717" y="623660"/>
                </a:cubicBezTo>
                <a:cubicBezTo>
                  <a:pt x="107238" y="617342"/>
                  <a:pt x="122513" y="614607"/>
                  <a:pt x="138543" y="612628"/>
                </a:cubicBezTo>
                <a:cubicBezTo>
                  <a:pt x="223595" y="602067"/>
                  <a:pt x="300914" y="631392"/>
                  <a:pt x="378988" y="656945"/>
                </a:cubicBezTo>
                <a:cubicBezTo>
                  <a:pt x="420666" y="670617"/>
                  <a:pt x="462060" y="685233"/>
                  <a:pt x="505151" y="696831"/>
                </a:cubicBezTo>
                <a:cubicBezTo>
                  <a:pt x="467340" y="643650"/>
                  <a:pt x="431887" y="590846"/>
                  <a:pt x="362582" y="571422"/>
                </a:cubicBezTo>
                <a:cubicBezTo>
                  <a:pt x="297897" y="553317"/>
                  <a:pt x="235476" y="527104"/>
                  <a:pt x="172111" y="504286"/>
                </a:cubicBezTo>
                <a:cubicBezTo>
                  <a:pt x="105069" y="480053"/>
                  <a:pt x="57546" y="430360"/>
                  <a:pt x="11343" y="379443"/>
                </a:cubicBezTo>
                <a:cubicBezTo>
                  <a:pt x="4837" y="372277"/>
                  <a:pt x="-4876" y="361621"/>
                  <a:pt x="2856" y="351532"/>
                </a:cubicBezTo>
                <a:cubicBezTo>
                  <a:pt x="9740" y="342574"/>
                  <a:pt x="22469" y="346441"/>
                  <a:pt x="32747" y="348420"/>
                </a:cubicBezTo>
                <a:cubicBezTo>
                  <a:pt x="101109" y="361716"/>
                  <a:pt x="162399" y="390946"/>
                  <a:pt x="219446" y="430266"/>
                </a:cubicBezTo>
                <a:cubicBezTo>
                  <a:pt x="279133" y="471472"/>
                  <a:pt x="339103" y="512206"/>
                  <a:pt x="406710" y="558504"/>
                </a:cubicBezTo>
                <a:cubicBezTo>
                  <a:pt x="355510" y="485804"/>
                  <a:pt x="311004" y="419140"/>
                  <a:pt x="256408" y="359736"/>
                </a:cubicBezTo>
                <a:cubicBezTo>
                  <a:pt x="198796" y="296937"/>
                  <a:pt x="136563" y="237438"/>
                  <a:pt x="107427" y="153990"/>
                </a:cubicBezTo>
                <a:cubicBezTo>
                  <a:pt x="93188" y="113255"/>
                  <a:pt x="79233" y="72426"/>
                  <a:pt x="75744" y="29052"/>
                </a:cubicBezTo>
                <a:cubicBezTo>
                  <a:pt x="74990" y="19434"/>
                  <a:pt x="69427" y="4725"/>
                  <a:pt x="81213" y="764"/>
                </a:cubicBezTo>
                <a:close/>
              </a:path>
            </a:pathLst>
          </a:custGeom>
          <a:solidFill>
            <a:schemeClr val="accent1"/>
          </a:solidFill>
          <a:ln w="9429"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773A5604-639F-4269-BA4F-9DB8C7D0A77C}"/>
              </a:ext>
            </a:extLst>
          </p:cNvPr>
          <p:cNvSpPr/>
          <p:nvPr/>
        </p:nvSpPr>
        <p:spPr>
          <a:xfrm>
            <a:off x="9898905" y="6356216"/>
            <a:ext cx="822606" cy="503238"/>
          </a:xfrm>
          <a:custGeom>
            <a:avLst/>
            <a:gdLst>
              <a:gd name="connsiteX0" fmla="*/ 206877 w 822606"/>
              <a:gd name="connsiteY0" fmla="*/ 503238 h 503238"/>
              <a:gd name="connsiteX1" fmla="*/ 109190 w 822606"/>
              <a:gd name="connsiteY1" fmla="*/ 263830 h 503238"/>
              <a:gd name="connsiteX2" fmla="*/ 0 w 822606"/>
              <a:gd name="connsiteY2" fmla="*/ 0 h 503238"/>
              <a:gd name="connsiteX3" fmla="*/ 332663 w 822606"/>
              <a:gd name="connsiteY3" fmla="*/ 188585 h 503238"/>
              <a:gd name="connsiteX4" fmla="*/ 580463 w 822606"/>
              <a:gd name="connsiteY4" fmla="*/ 327383 h 503238"/>
              <a:gd name="connsiteX5" fmla="*/ 584895 w 822606"/>
              <a:gd name="connsiteY5" fmla="*/ 358311 h 503238"/>
              <a:gd name="connsiteX6" fmla="*/ 540672 w 822606"/>
              <a:gd name="connsiteY6" fmla="*/ 403382 h 503238"/>
              <a:gd name="connsiteX7" fmla="*/ 662497 w 822606"/>
              <a:gd name="connsiteY7" fmla="*/ 388862 h 503238"/>
              <a:gd name="connsiteX8" fmla="*/ 701817 w 822606"/>
              <a:gd name="connsiteY8" fmla="*/ 398102 h 503238"/>
              <a:gd name="connsiteX9" fmla="*/ 822606 w 822606"/>
              <a:gd name="connsiteY9" fmla="*/ 503238 h 503238"/>
              <a:gd name="connsiteX10" fmla="*/ 206877 w 822606"/>
              <a:gd name="connsiteY10" fmla="*/ 503238 h 5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606" h="503238">
                <a:moveTo>
                  <a:pt x="206877" y="503238"/>
                </a:moveTo>
                <a:cubicBezTo>
                  <a:pt x="174346" y="423467"/>
                  <a:pt x="142004" y="343601"/>
                  <a:pt x="109190" y="263830"/>
                </a:cubicBezTo>
                <a:cubicBezTo>
                  <a:pt x="74114" y="178401"/>
                  <a:pt x="38565" y="93161"/>
                  <a:pt x="0" y="0"/>
                </a:cubicBezTo>
                <a:cubicBezTo>
                  <a:pt x="111831" y="72888"/>
                  <a:pt x="224509" y="126729"/>
                  <a:pt x="332663" y="188585"/>
                </a:cubicBezTo>
                <a:cubicBezTo>
                  <a:pt x="414886" y="235542"/>
                  <a:pt x="497485" y="281840"/>
                  <a:pt x="580463" y="327383"/>
                </a:cubicBezTo>
                <a:cubicBezTo>
                  <a:pt x="598284" y="337190"/>
                  <a:pt x="601868" y="344450"/>
                  <a:pt x="584895" y="358311"/>
                </a:cubicBezTo>
                <a:cubicBezTo>
                  <a:pt x="568771" y="371606"/>
                  <a:pt x="554155" y="386599"/>
                  <a:pt x="540672" y="403382"/>
                </a:cubicBezTo>
                <a:cubicBezTo>
                  <a:pt x="582820" y="401780"/>
                  <a:pt x="621858" y="389050"/>
                  <a:pt x="662497" y="388862"/>
                </a:cubicBezTo>
                <a:cubicBezTo>
                  <a:pt x="676548" y="388767"/>
                  <a:pt x="690503" y="389427"/>
                  <a:pt x="701817" y="398102"/>
                </a:cubicBezTo>
                <a:cubicBezTo>
                  <a:pt x="744249" y="430633"/>
                  <a:pt x="789226" y="460241"/>
                  <a:pt x="822606" y="503238"/>
                </a:cubicBezTo>
                <a:cubicBezTo>
                  <a:pt x="617426" y="503238"/>
                  <a:pt x="412151" y="503238"/>
                  <a:pt x="206877" y="503238"/>
                </a:cubicBezTo>
                <a:close/>
              </a:path>
            </a:pathLst>
          </a:custGeom>
          <a:solidFill>
            <a:schemeClr val="accent1">
              <a:lumMod val="75000"/>
            </a:schemeClr>
          </a:solidFill>
          <a:ln w="942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7E6CE71-7433-4ECB-9FFE-5CDB1F8DCFD3}"/>
              </a:ext>
            </a:extLst>
          </p:cNvPr>
          <p:cNvSpPr/>
          <p:nvPr/>
        </p:nvSpPr>
        <p:spPr>
          <a:xfrm>
            <a:off x="5992372" y="6352456"/>
            <a:ext cx="171774" cy="506998"/>
          </a:xfrm>
          <a:custGeom>
            <a:avLst/>
            <a:gdLst>
              <a:gd name="connsiteX0" fmla="*/ 0 w 171774"/>
              <a:gd name="connsiteY0" fmla="*/ 506998 h 506998"/>
              <a:gd name="connsiteX1" fmla="*/ 75528 w 171774"/>
              <a:gd name="connsiteY1" fmla="*/ 113233 h 506998"/>
              <a:gd name="connsiteX2" fmla="*/ 142759 w 171774"/>
              <a:gd name="connsiteY2" fmla="*/ 11020 h 506998"/>
              <a:gd name="connsiteX3" fmla="*/ 164163 w 171774"/>
              <a:gd name="connsiteY3" fmla="*/ 931 h 506998"/>
              <a:gd name="connsiteX4" fmla="*/ 171235 w 171774"/>
              <a:gd name="connsiteY4" fmla="*/ 23090 h 506998"/>
              <a:gd name="connsiteX5" fmla="*/ 134083 w 171774"/>
              <a:gd name="connsiteY5" fmla="*/ 242980 h 506998"/>
              <a:gd name="connsiteX6" fmla="*/ 44129 w 171774"/>
              <a:gd name="connsiteY6" fmla="*/ 474750 h 506998"/>
              <a:gd name="connsiteX7" fmla="*/ 31776 w 171774"/>
              <a:gd name="connsiteY7" fmla="*/ 506998 h 506998"/>
              <a:gd name="connsiteX8" fmla="*/ 0 w 171774"/>
              <a:gd name="connsiteY8" fmla="*/ 506998 h 50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774" h="506998">
                <a:moveTo>
                  <a:pt x="0" y="506998"/>
                </a:moveTo>
                <a:cubicBezTo>
                  <a:pt x="21498" y="375083"/>
                  <a:pt x="14426" y="237605"/>
                  <a:pt x="75528" y="113233"/>
                </a:cubicBezTo>
                <a:cubicBezTo>
                  <a:pt x="93632" y="76365"/>
                  <a:pt x="112491" y="39968"/>
                  <a:pt x="142759" y="11020"/>
                </a:cubicBezTo>
                <a:cubicBezTo>
                  <a:pt x="148793" y="5268"/>
                  <a:pt x="154545" y="-2746"/>
                  <a:pt x="164163" y="931"/>
                </a:cubicBezTo>
                <a:cubicBezTo>
                  <a:pt x="174535" y="4891"/>
                  <a:pt x="171329" y="15263"/>
                  <a:pt x="171235" y="23090"/>
                </a:cubicBezTo>
                <a:cubicBezTo>
                  <a:pt x="170198" y="98240"/>
                  <a:pt x="150396" y="170280"/>
                  <a:pt x="134083" y="242980"/>
                </a:cubicBezTo>
                <a:cubicBezTo>
                  <a:pt x="115697" y="325014"/>
                  <a:pt x="78639" y="399222"/>
                  <a:pt x="44129" y="474750"/>
                </a:cubicBezTo>
                <a:cubicBezTo>
                  <a:pt x="39320" y="485217"/>
                  <a:pt x="35925" y="496249"/>
                  <a:pt x="31776" y="506998"/>
                </a:cubicBezTo>
                <a:cubicBezTo>
                  <a:pt x="21216" y="506998"/>
                  <a:pt x="10561" y="506998"/>
                  <a:pt x="0" y="506998"/>
                </a:cubicBezTo>
                <a:close/>
              </a:path>
            </a:pathLst>
          </a:custGeom>
          <a:solidFill>
            <a:schemeClr val="accent1"/>
          </a:solidFill>
          <a:ln w="942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D030644-81F0-47F1-8EA9-10E6CD23B485}"/>
              </a:ext>
            </a:extLst>
          </p:cNvPr>
          <p:cNvSpPr/>
          <p:nvPr/>
        </p:nvSpPr>
        <p:spPr>
          <a:xfrm>
            <a:off x="1131" y="4563538"/>
            <a:ext cx="950136" cy="1351026"/>
          </a:xfrm>
          <a:custGeom>
            <a:avLst/>
            <a:gdLst>
              <a:gd name="connsiteX0" fmla="*/ 0 w 950136"/>
              <a:gd name="connsiteY0" fmla="*/ 1351012 h 1351026"/>
              <a:gd name="connsiteX1" fmla="*/ 0 w 950136"/>
              <a:gd name="connsiteY1" fmla="*/ 943763 h 1351026"/>
              <a:gd name="connsiteX2" fmla="*/ 4149 w 950136"/>
              <a:gd name="connsiteY2" fmla="*/ 942537 h 1351026"/>
              <a:gd name="connsiteX3" fmla="*/ 11692 w 950136"/>
              <a:gd name="connsiteY3" fmla="*/ 972994 h 1351026"/>
              <a:gd name="connsiteX4" fmla="*/ 44600 w 950136"/>
              <a:gd name="connsiteY4" fmla="*/ 1126407 h 1351026"/>
              <a:gd name="connsiteX5" fmla="*/ 47806 w 950136"/>
              <a:gd name="connsiteY5" fmla="*/ 1166670 h 1351026"/>
              <a:gd name="connsiteX6" fmla="*/ 84392 w 950136"/>
              <a:gd name="connsiteY6" fmla="*/ 1089728 h 1351026"/>
              <a:gd name="connsiteX7" fmla="*/ 86749 w 950136"/>
              <a:gd name="connsiteY7" fmla="*/ 976294 h 1351026"/>
              <a:gd name="connsiteX8" fmla="*/ 31871 w 950136"/>
              <a:gd name="connsiteY8" fmla="*/ 819580 h 1351026"/>
              <a:gd name="connsiteX9" fmla="*/ 16124 w 950136"/>
              <a:gd name="connsiteY9" fmla="*/ 555939 h 1351026"/>
              <a:gd name="connsiteX10" fmla="*/ 29796 w 950136"/>
              <a:gd name="connsiteY10" fmla="*/ 526425 h 1351026"/>
              <a:gd name="connsiteX11" fmla="*/ 57141 w 950136"/>
              <a:gd name="connsiteY11" fmla="*/ 548584 h 1351026"/>
              <a:gd name="connsiteX12" fmla="*/ 113245 w 950136"/>
              <a:gd name="connsiteY12" fmla="*/ 708032 h 1351026"/>
              <a:gd name="connsiteX13" fmla="*/ 144362 w 950136"/>
              <a:gd name="connsiteY13" fmla="*/ 975728 h 1351026"/>
              <a:gd name="connsiteX14" fmla="*/ 205180 w 950136"/>
              <a:gd name="connsiteY14" fmla="*/ 850508 h 1351026"/>
              <a:gd name="connsiteX15" fmla="*/ 196694 w 950136"/>
              <a:gd name="connsiteY15" fmla="*/ 808831 h 1351026"/>
              <a:gd name="connsiteX16" fmla="*/ 135027 w 950136"/>
              <a:gd name="connsiteY16" fmla="*/ 627696 h 1351026"/>
              <a:gd name="connsiteX17" fmla="*/ 141627 w 950136"/>
              <a:gd name="connsiteY17" fmla="*/ 361320 h 1351026"/>
              <a:gd name="connsiteX18" fmla="*/ 162937 w 950136"/>
              <a:gd name="connsiteY18" fmla="*/ 333692 h 1351026"/>
              <a:gd name="connsiteX19" fmla="*/ 183210 w 950136"/>
              <a:gd name="connsiteY19" fmla="*/ 362545 h 1351026"/>
              <a:gd name="connsiteX20" fmla="*/ 227433 w 950136"/>
              <a:gd name="connsiteY20" fmla="*/ 606951 h 1351026"/>
              <a:gd name="connsiteX21" fmla="*/ 234128 w 950136"/>
              <a:gd name="connsiteY21" fmla="*/ 810528 h 1351026"/>
              <a:gd name="connsiteX22" fmla="*/ 313239 w 950136"/>
              <a:gd name="connsiteY22" fmla="*/ 671164 h 1351026"/>
              <a:gd name="connsiteX23" fmla="*/ 309373 w 950136"/>
              <a:gd name="connsiteY23" fmla="*/ 650703 h 1351026"/>
              <a:gd name="connsiteX24" fmla="*/ 266187 w 950136"/>
              <a:gd name="connsiteY24" fmla="*/ 243171 h 1351026"/>
              <a:gd name="connsiteX25" fmla="*/ 282500 w 950136"/>
              <a:gd name="connsiteY25" fmla="*/ 185747 h 1351026"/>
              <a:gd name="connsiteX26" fmla="*/ 327477 w 950136"/>
              <a:gd name="connsiteY26" fmla="*/ 181127 h 1351026"/>
              <a:gd name="connsiteX27" fmla="*/ 369815 w 950136"/>
              <a:gd name="connsiteY27" fmla="*/ 336992 h 1351026"/>
              <a:gd name="connsiteX28" fmla="*/ 355388 w 950136"/>
              <a:gd name="connsiteY28" fmla="*/ 574043 h 1351026"/>
              <a:gd name="connsiteX29" fmla="*/ 355199 w 950136"/>
              <a:gd name="connsiteY29" fmla="*/ 613363 h 1351026"/>
              <a:gd name="connsiteX30" fmla="*/ 444306 w 950136"/>
              <a:gd name="connsiteY30" fmla="*/ 436376 h 1351026"/>
              <a:gd name="connsiteX31" fmla="*/ 467879 w 950136"/>
              <a:gd name="connsiteY31" fmla="*/ 200362 h 1351026"/>
              <a:gd name="connsiteX32" fmla="*/ 548781 w 950136"/>
              <a:gd name="connsiteY32" fmla="*/ 31673 h 1351026"/>
              <a:gd name="connsiteX33" fmla="*/ 571129 w 950136"/>
              <a:gd name="connsiteY33" fmla="*/ 17435 h 1351026"/>
              <a:gd name="connsiteX34" fmla="*/ 583292 w 950136"/>
              <a:gd name="connsiteY34" fmla="*/ 43743 h 1351026"/>
              <a:gd name="connsiteX35" fmla="*/ 538975 w 950136"/>
              <a:gd name="connsiteY35" fmla="*/ 290317 h 1351026"/>
              <a:gd name="connsiteX36" fmla="*/ 478534 w 950136"/>
              <a:gd name="connsiteY36" fmla="*/ 458818 h 1351026"/>
              <a:gd name="connsiteX37" fmla="*/ 609223 w 950136"/>
              <a:gd name="connsiteY37" fmla="*/ 302764 h 1351026"/>
              <a:gd name="connsiteX38" fmla="*/ 708041 w 950136"/>
              <a:gd name="connsiteY38" fmla="*/ 158402 h 1351026"/>
              <a:gd name="connsiteX39" fmla="*/ 921896 w 950136"/>
              <a:gd name="connsiteY39" fmla="*/ 4706 h 1351026"/>
              <a:gd name="connsiteX40" fmla="*/ 948015 w 950136"/>
              <a:gd name="connsiteY40" fmla="*/ 5743 h 1351026"/>
              <a:gd name="connsiteX41" fmla="*/ 941226 w 950136"/>
              <a:gd name="connsiteY41" fmla="*/ 28090 h 1351026"/>
              <a:gd name="connsiteX42" fmla="*/ 672304 w 950136"/>
              <a:gd name="connsiteY42" fmla="*/ 302575 h 1351026"/>
              <a:gd name="connsiteX43" fmla="*/ 471933 w 950136"/>
              <a:gd name="connsiteY43" fmla="*/ 505115 h 1351026"/>
              <a:gd name="connsiteX44" fmla="*/ 583575 w 950136"/>
              <a:gd name="connsiteY44" fmla="*/ 434679 h 1351026"/>
              <a:gd name="connsiteX45" fmla="*/ 884179 w 950136"/>
              <a:gd name="connsiteY45" fmla="*/ 341707 h 1351026"/>
              <a:gd name="connsiteX46" fmla="*/ 915296 w 950136"/>
              <a:gd name="connsiteY46" fmla="*/ 351419 h 1351026"/>
              <a:gd name="connsiteX47" fmla="*/ 894646 w 950136"/>
              <a:gd name="connsiteY47" fmla="*/ 378858 h 1351026"/>
              <a:gd name="connsiteX48" fmla="*/ 583481 w 950136"/>
              <a:gd name="connsiteY48" fmla="*/ 506341 h 1351026"/>
              <a:gd name="connsiteX49" fmla="*/ 460335 w 950136"/>
              <a:gd name="connsiteY49" fmla="*/ 534157 h 1351026"/>
              <a:gd name="connsiteX50" fmla="*/ 416772 w 950136"/>
              <a:gd name="connsiteY50" fmla="*/ 563011 h 1351026"/>
              <a:gd name="connsiteX51" fmla="*/ 311165 w 950136"/>
              <a:gd name="connsiteY51" fmla="*/ 702092 h 1351026"/>
              <a:gd name="connsiteX52" fmla="*/ 387919 w 950136"/>
              <a:gd name="connsiteY52" fmla="*/ 658529 h 1351026"/>
              <a:gd name="connsiteX53" fmla="*/ 743307 w 950136"/>
              <a:gd name="connsiteY53" fmla="*/ 525011 h 1351026"/>
              <a:gd name="connsiteX54" fmla="*/ 768671 w 950136"/>
              <a:gd name="connsiteY54" fmla="*/ 524540 h 1351026"/>
              <a:gd name="connsiteX55" fmla="*/ 784984 w 950136"/>
              <a:gd name="connsiteY55" fmla="*/ 530386 h 1351026"/>
              <a:gd name="connsiteX56" fmla="*/ 774989 w 950136"/>
              <a:gd name="connsiteY56" fmla="*/ 547075 h 1351026"/>
              <a:gd name="connsiteX57" fmla="*/ 640245 w 950136"/>
              <a:gd name="connsiteY57" fmla="*/ 632976 h 1351026"/>
              <a:gd name="connsiteX58" fmla="*/ 417904 w 950136"/>
              <a:gd name="connsiteY58" fmla="*/ 709636 h 1351026"/>
              <a:gd name="connsiteX59" fmla="*/ 313805 w 950136"/>
              <a:gd name="connsiteY59" fmla="*/ 735094 h 1351026"/>
              <a:gd name="connsiteX60" fmla="*/ 296832 w 950136"/>
              <a:gd name="connsiteY60" fmla="*/ 748106 h 1351026"/>
              <a:gd name="connsiteX61" fmla="*/ 209518 w 950136"/>
              <a:gd name="connsiteY61" fmla="*/ 890676 h 1351026"/>
              <a:gd name="connsiteX62" fmla="*/ 248743 w 950136"/>
              <a:gd name="connsiteY62" fmla="*/ 873798 h 1351026"/>
              <a:gd name="connsiteX63" fmla="*/ 484474 w 950136"/>
              <a:gd name="connsiteY63" fmla="*/ 736414 h 1351026"/>
              <a:gd name="connsiteX64" fmla="*/ 636285 w 950136"/>
              <a:gd name="connsiteY64" fmla="*/ 696811 h 1351026"/>
              <a:gd name="connsiteX65" fmla="*/ 668721 w 950136"/>
              <a:gd name="connsiteY65" fmla="*/ 703318 h 1351026"/>
              <a:gd name="connsiteX66" fmla="*/ 658538 w 950136"/>
              <a:gd name="connsiteY66" fmla="*/ 737169 h 1351026"/>
              <a:gd name="connsiteX67" fmla="*/ 554722 w 950136"/>
              <a:gd name="connsiteY67" fmla="*/ 808736 h 1351026"/>
              <a:gd name="connsiteX68" fmla="*/ 216118 w 950136"/>
              <a:gd name="connsiteY68" fmla="*/ 913401 h 1351026"/>
              <a:gd name="connsiteX69" fmla="*/ 174158 w 950136"/>
              <a:gd name="connsiteY69" fmla="*/ 986666 h 1351026"/>
              <a:gd name="connsiteX70" fmla="*/ 133047 w 950136"/>
              <a:gd name="connsiteY70" fmla="*/ 1052199 h 1351026"/>
              <a:gd name="connsiteX71" fmla="*/ 222247 w 950136"/>
              <a:gd name="connsiteY71" fmla="*/ 990532 h 1351026"/>
              <a:gd name="connsiteX72" fmla="*/ 274108 w 950136"/>
              <a:gd name="connsiteY72" fmla="*/ 972240 h 1351026"/>
              <a:gd name="connsiteX73" fmla="*/ 524643 w 950136"/>
              <a:gd name="connsiteY73" fmla="*/ 882190 h 1351026"/>
              <a:gd name="connsiteX74" fmla="*/ 534072 w 950136"/>
              <a:gd name="connsiteY74" fmla="*/ 881247 h 1351026"/>
              <a:gd name="connsiteX75" fmla="*/ 579332 w 950136"/>
              <a:gd name="connsiteY75" fmla="*/ 893128 h 1351026"/>
              <a:gd name="connsiteX76" fmla="*/ 549347 w 950136"/>
              <a:gd name="connsiteY76" fmla="*/ 924244 h 1351026"/>
              <a:gd name="connsiteX77" fmla="*/ 396028 w 950136"/>
              <a:gd name="connsiteY77" fmla="*/ 1002224 h 1351026"/>
              <a:gd name="connsiteX78" fmla="*/ 381130 w 950136"/>
              <a:gd name="connsiteY78" fmla="*/ 1012974 h 1351026"/>
              <a:gd name="connsiteX79" fmla="*/ 243746 w 950136"/>
              <a:gd name="connsiteY79" fmla="*/ 1058234 h 1351026"/>
              <a:gd name="connsiteX80" fmla="*/ 63553 w 950136"/>
              <a:gd name="connsiteY80" fmla="*/ 1207028 h 1351026"/>
              <a:gd name="connsiteX81" fmla="*/ 52238 w 950136"/>
              <a:gd name="connsiteY81" fmla="*/ 1238238 h 1351026"/>
              <a:gd name="connsiteX82" fmla="*/ 430162 w 950136"/>
              <a:gd name="connsiteY82" fmla="*/ 1063138 h 1351026"/>
              <a:gd name="connsiteX83" fmla="*/ 495129 w 950136"/>
              <a:gd name="connsiteY83" fmla="*/ 1073604 h 1351026"/>
              <a:gd name="connsiteX84" fmla="*/ 461467 w 950136"/>
              <a:gd name="connsiteY84" fmla="*/ 1128199 h 1351026"/>
              <a:gd name="connsiteX85" fmla="*/ 162089 w 950136"/>
              <a:gd name="connsiteY85" fmla="*/ 1282462 h 1351026"/>
              <a:gd name="connsiteX86" fmla="*/ 62044 w 950136"/>
              <a:gd name="connsiteY86" fmla="*/ 1298774 h 1351026"/>
              <a:gd name="connsiteX87" fmla="*/ 20556 w 950136"/>
              <a:gd name="connsiteY87" fmla="*/ 1330550 h 1351026"/>
              <a:gd name="connsiteX88" fmla="*/ 0 w 950136"/>
              <a:gd name="connsiteY88" fmla="*/ 1351012 h 13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50136" h="1351026">
                <a:moveTo>
                  <a:pt x="0" y="1351012"/>
                </a:moveTo>
                <a:cubicBezTo>
                  <a:pt x="0" y="1215231"/>
                  <a:pt x="0" y="1079544"/>
                  <a:pt x="0" y="943763"/>
                </a:cubicBezTo>
                <a:cubicBezTo>
                  <a:pt x="1414" y="943386"/>
                  <a:pt x="2734" y="942915"/>
                  <a:pt x="4149" y="942537"/>
                </a:cubicBezTo>
                <a:cubicBezTo>
                  <a:pt x="6695" y="952721"/>
                  <a:pt x="9146" y="962810"/>
                  <a:pt x="11692" y="972994"/>
                </a:cubicBezTo>
                <a:cubicBezTo>
                  <a:pt x="37057" y="1020989"/>
                  <a:pt x="32531" y="1075490"/>
                  <a:pt x="44600" y="1126407"/>
                </a:cubicBezTo>
                <a:cubicBezTo>
                  <a:pt x="47618" y="1139043"/>
                  <a:pt x="49881" y="1152526"/>
                  <a:pt x="47806" y="1166670"/>
                </a:cubicBezTo>
                <a:cubicBezTo>
                  <a:pt x="55632" y="1138666"/>
                  <a:pt x="72417" y="1115375"/>
                  <a:pt x="84392" y="1089728"/>
                </a:cubicBezTo>
                <a:cubicBezTo>
                  <a:pt x="102119" y="1051634"/>
                  <a:pt x="94387" y="1014200"/>
                  <a:pt x="86749" y="976294"/>
                </a:cubicBezTo>
                <a:cubicBezTo>
                  <a:pt x="68268" y="924056"/>
                  <a:pt x="47429" y="872572"/>
                  <a:pt x="31871" y="819580"/>
                </a:cubicBezTo>
                <a:cubicBezTo>
                  <a:pt x="6506" y="733303"/>
                  <a:pt x="6695" y="644668"/>
                  <a:pt x="16124" y="555939"/>
                </a:cubicBezTo>
                <a:cubicBezTo>
                  <a:pt x="17350" y="544718"/>
                  <a:pt x="19141" y="529160"/>
                  <a:pt x="29796" y="526425"/>
                </a:cubicBezTo>
                <a:cubicBezTo>
                  <a:pt x="43563" y="522936"/>
                  <a:pt x="51295" y="538589"/>
                  <a:pt x="57141" y="548584"/>
                </a:cubicBezTo>
                <a:cubicBezTo>
                  <a:pt x="85995" y="597993"/>
                  <a:pt x="102967" y="651928"/>
                  <a:pt x="113245" y="708032"/>
                </a:cubicBezTo>
                <a:cubicBezTo>
                  <a:pt x="129463" y="795913"/>
                  <a:pt x="130972" y="885302"/>
                  <a:pt x="144362" y="975728"/>
                </a:cubicBezTo>
                <a:cubicBezTo>
                  <a:pt x="164823" y="934051"/>
                  <a:pt x="186039" y="892751"/>
                  <a:pt x="205180" y="850508"/>
                </a:cubicBezTo>
                <a:cubicBezTo>
                  <a:pt x="211592" y="836458"/>
                  <a:pt x="201503" y="822409"/>
                  <a:pt x="196694" y="808831"/>
                </a:cubicBezTo>
                <a:cubicBezTo>
                  <a:pt x="175667" y="748578"/>
                  <a:pt x="149642" y="689457"/>
                  <a:pt x="135027" y="627696"/>
                </a:cubicBezTo>
                <a:cubicBezTo>
                  <a:pt x="114188" y="539437"/>
                  <a:pt x="119280" y="449483"/>
                  <a:pt x="141627" y="361320"/>
                </a:cubicBezTo>
                <a:cubicBezTo>
                  <a:pt x="144267" y="350947"/>
                  <a:pt x="147190" y="333126"/>
                  <a:pt x="162937" y="333692"/>
                </a:cubicBezTo>
                <a:cubicBezTo>
                  <a:pt x="178401" y="334258"/>
                  <a:pt x="179816" y="351607"/>
                  <a:pt x="183210" y="362545"/>
                </a:cubicBezTo>
                <a:cubicBezTo>
                  <a:pt x="207820" y="442222"/>
                  <a:pt x="227622" y="522842"/>
                  <a:pt x="227433" y="606951"/>
                </a:cubicBezTo>
                <a:cubicBezTo>
                  <a:pt x="227245" y="674182"/>
                  <a:pt x="227433" y="741318"/>
                  <a:pt x="234128" y="810528"/>
                </a:cubicBezTo>
                <a:cubicBezTo>
                  <a:pt x="260435" y="764042"/>
                  <a:pt x="286649" y="717461"/>
                  <a:pt x="313239" y="671164"/>
                </a:cubicBezTo>
                <a:cubicBezTo>
                  <a:pt x="318142" y="662583"/>
                  <a:pt x="311353" y="657303"/>
                  <a:pt x="309373" y="650703"/>
                </a:cubicBezTo>
                <a:cubicBezTo>
                  <a:pt x="269110" y="517562"/>
                  <a:pt x="241860" y="383007"/>
                  <a:pt x="266187" y="243171"/>
                </a:cubicBezTo>
                <a:cubicBezTo>
                  <a:pt x="269582" y="223652"/>
                  <a:pt x="274862" y="204040"/>
                  <a:pt x="282500" y="185747"/>
                </a:cubicBezTo>
                <a:cubicBezTo>
                  <a:pt x="294098" y="157742"/>
                  <a:pt x="311636" y="155668"/>
                  <a:pt x="327477" y="181127"/>
                </a:cubicBezTo>
                <a:cubicBezTo>
                  <a:pt x="356897" y="228556"/>
                  <a:pt x="371323" y="280888"/>
                  <a:pt x="369815" y="336992"/>
                </a:cubicBezTo>
                <a:cubicBezTo>
                  <a:pt x="367740" y="416197"/>
                  <a:pt x="365949" y="495403"/>
                  <a:pt x="355388" y="574043"/>
                </a:cubicBezTo>
                <a:cubicBezTo>
                  <a:pt x="353973" y="584226"/>
                  <a:pt x="355199" y="594787"/>
                  <a:pt x="355199" y="613363"/>
                </a:cubicBezTo>
                <a:cubicBezTo>
                  <a:pt x="399800" y="556411"/>
                  <a:pt x="438931" y="507095"/>
                  <a:pt x="444306" y="436376"/>
                </a:cubicBezTo>
                <a:cubicBezTo>
                  <a:pt x="450246" y="357642"/>
                  <a:pt x="452698" y="278248"/>
                  <a:pt x="467879" y="200362"/>
                </a:cubicBezTo>
                <a:cubicBezTo>
                  <a:pt x="480231" y="137092"/>
                  <a:pt x="510970" y="82591"/>
                  <a:pt x="548781" y="31673"/>
                </a:cubicBezTo>
                <a:cubicBezTo>
                  <a:pt x="554062" y="24601"/>
                  <a:pt x="559719" y="14135"/>
                  <a:pt x="571129" y="17435"/>
                </a:cubicBezTo>
                <a:cubicBezTo>
                  <a:pt x="584047" y="21207"/>
                  <a:pt x="582255" y="33276"/>
                  <a:pt x="583292" y="43743"/>
                </a:cubicBezTo>
                <a:cubicBezTo>
                  <a:pt x="591779" y="130115"/>
                  <a:pt x="568394" y="210829"/>
                  <a:pt x="538975" y="290317"/>
                </a:cubicBezTo>
                <a:cubicBezTo>
                  <a:pt x="518325" y="346044"/>
                  <a:pt x="497392" y="401771"/>
                  <a:pt x="478534" y="458818"/>
                </a:cubicBezTo>
                <a:cubicBezTo>
                  <a:pt x="524737" y="408843"/>
                  <a:pt x="571129" y="359245"/>
                  <a:pt x="609223" y="302764"/>
                </a:cubicBezTo>
                <a:cubicBezTo>
                  <a:pt x="641848" y="254392"/>
                  <a:pt x="673342" y="205454"/>
                  <a:pt x="708041" y="158402"/>
                </a:cubicBezTo>
                <a:cubicBezTo>
                  <a:pt x="763202" y="83817"/>
                  <a:pt x="840145" y="41197"/>
                  <a:pt x="921896" y="4706"/>
                </a:cubicBezTo>
                <a:cubicBezTo>
                  <a:pt x="929817" y="1217"/>
                  <a:pt x="940943" y="-4346"/>
                  <a:pt x="948015" y="5743"/>
                </a:cubicBezTo>
                <a:cubicBezTo>
                  <a:pt x="954050" y="14324"/>
                  <a:pt x="945752" y="20924"/>
                  <a:pt x="941226" y="28090"/>
                </a:cubicBezTo>
                <a:cubicBezTo>
                  <a:pt x="871167" y="138884"/>
                  <a:pt x="789415" y="238834"/>
                  <a:pt x="672304" y="302575"/>
                </a:cubicBezTo>
                <a:cubicBezTo>
                  <a:pt x="585178" y="350004"/>
                  <a:pt x="528414" y="426287"/>
                  <a:pt x="471933" y="505115"/>
                </a:cubicBezTo>
                <a:cubicBezTo>
                  <a:pt x="509084" y="481542"/>
                  <a:pt x="545387" y="456460"/>
                  <a:pt x="583575" y="434679"/>
                </a:cubicBezTo>
                <a:cubicBezTo>
                  <a:pt x="676736" y="381498"/>
                  <a:pt x="774895" y="343215"/>
                  <a:pt x="884179" y="341707"/>
                </a:cubicBezTo>
                <a:cubicBezTo>
                  <a:pt x="895589" y="341518"/>
                  <a:pt x="910581" y="338689"/>
                  <a:pt x="915296" y="351419"/>
                </a:cubicBezTo>
                <a:cubicBezTo>
                  <a:pt x="921048" y="367166"/>
                  <a:pt x="903792" y="371786"/>
                  <a:pt x="894646" y="378858"/>
                </a:cubicBezTo>
                <a:cubicBezTo>
                  <a:pt x="802711" y="449860"/>
                  <a:pt x="694557" y="481731"/>
                  <a:pt x="583481" y="506341"/>
                </a:cubicBezTo>
                <a:cubicBezTo>
                  <a:pt x="542370" y="515487"/>
                  <a:pt x="501164" y="524068"/>
                  <a:pt x="460335" y="534157"/>
                </a:cubicBezTo>
                <a:cubicBezTo>
                  <a:pt x="442891" y="538495"/>
                  <a:pt x="427993" y="547924"/>
                  <a:pt x="416772" y="563011"/>
                </a:cubicBezTo>
                <a:cubicBezTo>
                  <a:pt x="383770" y="607234"/>
                  <a:pt x="350202" y="650891"/>
                  <a:pt x="311165" y="702092"/>
                </a:cubicBezTo>
                <a:cubicBezTo>
                  <a:pt x="345770" y="691625"/>
                  <a:pt x="366231" y="673427"/>
                  <a:pt x="387919" y="658529"/>
                </a:cubicBezTo>
                <a:cubicBezTo>
                  <a:pt x="495412" y="584415"/>
                  <a:pt x="614126" y="540946"/>
                  <a:pt x="743307" y="525011"/>
                </a:cubicBezTo>
                <a:cubicBezTo>
                  <a:pt x="751699" y="523974"/>
                  <a:pt x="760185" y="524162"/>
                  <a:pt x="768671" y="524540"/>
                </a:cubicBezTo>
                <a:cubicBezTo>
                  <a:pt x="774517" y="524822"/>
                  <a:pt x="782061" y="522465"/>
                  <a:pt x="784984" y="530386"/>
                </a:cubicBezTo>
                <a:cubicBezTo>
                  <a:pt x="788378" y="539721"/>
                  <a:pt x="780929" y="542455"/>
                  <a:pt x="774989" y="547075"/>
                </a:cubicBezTo>
                <a:cubicBezTo>
                  <a:pt x="732934" y="580172"/>
                  <a:pt x="686354" y="606480"/>
                  <a:pt x="640245" y="632976"/>
                </a:cubicBezTo>
                <a:cubicBezTo>
                  <a:pt x="571317" y="672578"/>
                  <a:pt x="494375" y="690777"/>
                  <a:pt x="417904" y="709636"/>
                </a:cubicBezTo>
                <a:cubicBezTo>
                  <a:pt x="383204" y="718216"/>
                  <a:pt x="348693" y="727268"/>
                  <a:pt x="313805" y="735094"/>
                </a:cubicBezTo>
                <a:cubicBezTo>
                  <a:pt x="305413" y="736980"/>
                  <a:pt x="300227" y="742544"/>
                  <a:pt x="296832" y="748106"/>
                </a:cubicBezTo>
                <a:cubicBezTo>
                  <a:pt x="267696" y="794687"/>
                  <a:pt x="239314" y="841739"/>
                  <a:pt x="209518" y="890676"/>
                </a:cubicBezTo>
                <a:cubicBezTo>
                  <a:pt x="228942" y="891714"/>
                  <a:pt x="240068" y="883888"/>
                  <a:pt x="248743" y="873798"/>
                </a:cubicBezTo>
                <a:cubicBezTo>
                  <a:pt x="311636" y="801099"/>
                  <a:pt x="397725" y="767436"/>
                  <a:pt x="484474" y="736414"/>
                </a:cubicBezTo>
                <a:cubicBezTo>
                  <a:pt x="533600" y="718876"/>
                  <a:pt x="582915" y="698981"/>
                  <a:pt x="636285" y="696811"/>
                </a:cubicBezTo>
                <a:cubicBezTo>
                  <a:pt x="647317" y="696340"/>
                  <a:pt x="661084" y="691720"/>
                  <a:pt x="668721" y="703318"/>
                </a:cubicBezTo>
                <a:cubicBezTo>
                  <a:pt x="677679" y="717084"/>
                  <a:pt x="664950" y="727551"/>
                  <a:pt x="658538" y="737169"/>
                </a:cubicBezTo>
                <a:cubicBezTo>
                  <a:pt x="633739" y="774603"/>
                  <a:pt x="593476" y="792518"/>
                  <a:pt x="554722" y="808736"/>
                </a:cubicBezTo>
                <a:cubicBezTo>
                  <a:pt x="445437" y="854469"/>
                  <a:pt x="334644" y="896900"/>
                  <a:pt x="216118" y="913401"/>
                </a:cubicBezTo>
                <a:cubicBezTo>
                  <a:pt x="190188" y="916984"/>
                  <a:pt x="161806" y="967808"/>
                  <a:pt x="174158" y="986666"/>
                </a:cubicBezTo>
                <a:cubicBezTo>
                  <a:pt x="158317" y="1004865"/>
                  <a:pt x="144173" y="1024195"/>
                  <a:pt x="133047" y="1052199"/>
                </a:cubicBezTo>
                <a:cubicBezTo>
                  <a:pt x="162183" y="1025137"/>
                  <a:pt x="198957" y="1018443"/>
                  <a:pt x="222247" y="990532"/>
                </a:cubicBezTo>
                <a:cubicBezTo>
                  <a:pt x="242897" y="993927"/>
                  <a:pt x="259021" y="982517"/>
                  <a:pt x="274108" y="972240"/>
                </a:cubicBezTo>
                <a:cubicBezTo>
                  <a:pt x="349919" y="920284"/>
                  <a:pt x="432425" y="888037"/>
                  <a:pt x="524643" y="882190"/>
                </a:cubicBezTo>
                <a:cubicBezTo>
                  <a:pt x="527754" y="882002"/>
                  <a:pt x="530960" y="881342"/>
                  <a:pt x="534072" y="881247"/>
                </a:cubicBezTo>
                <a:cubicBezTo>
                  <a:pt x="550762" y="880965"/>
                  <a:pt x="574240" y="878984"/>
                  <a:pt x="579332" y="893128"/>
                </a:cubicBezTo>
                <a:cubicBezTo>
                  <a:pt x="584424" y="907366"/>
                  <a:pt x="561982" y="916419"/>
                  <a:pt x="549347" y="924244"/>
                </a:cubicBezTo>
                <a:cubicBezTo>
                  <a:pt x="500409" y="954324"/>
                  <a:pt x="449492" y="980726"/>
                  <a:pt x="396028" y="1002224"/>
                </a:cubicBezTo>
                <a:cubicBezTo>
                  <a:pt x="390559" y="1004393"/>
                  <a:pt x="386033" y="1009296"/>
                  <a:pt x="381130" y="1012974"/>
                </a:cubicBezTo>
                <a:cubicBezTo>
                  <a:pt x="338887" y="1038716"/>
                  <a:pt x="290892" y="1048522"/>
                  <a:pt x="243746" y="1058234"/>
                </a:cubicBezTo>
                <a:cubicBezTo>
                  <a:pt x="117771" y="1084165"/>
                  <a:pt x="110605" y="1088690"/>
                  <a:pt x="63553" y="1207028"/>
                </a:cubicBezTo>
                <a:cubicBezTo>
                  <a:pt x="59687" y="1216740"/>
                  <a:pt x="55821" y="1226452"/>
                  <a:pt x="52238" y="1238238"/>
                </a:cubicBezTo>
                <a:cubicBezTo>
                  <a:pt x="162466" y="1142908"/>
                  <a:pt x="296172" y="1102646"/>
                  <a:pt x="430162" y="1063138"/>
                </a:cubicBezTo>
                <a:cubicBezTo>
                  <a:pt x="452509" y="1056537"/>
                  <a:pt x="482400" y="1044750"/>
                  <a:pt x="495129" y="1073604"/>
                </a:cubicBezTo>
                <a:cubicBezTo>
                  <a:pt x="506727" y="1099911"/>
                  <a:pt x="479194" y="1115564"/>
                  <a:pt x="461467" y="1128199"/>
                </a:cubicBezTo>
                <a:cubicBezTo>
                  <a:pt x="369437" y="1194298"/>
                  <a:pt x="276182" y="1258700"/>
                  <a:pt x="162089" y="1282462"/>
                </a:cubicBezTo>
                <a:cubicBezTo>
                  <a:pt x="128992" y="1289345"/>
                  <a:pt x="95330" y="1292645"/>
                  <a:pt x="62044" y="1298774"/>
                </a:cubicBezTo>
                <a:cubicBezTo>
                  <a:pt x="41206" y="1302640"/>
                  <a:pt x="26308" y="1308392"/>
                  <a:pt x="20556" y="1330550"/>
                </a:cubicBezTo>
                <a:cubicBezTo>
                  <a:pt x="18293" y="1340734"/>
                  <a:pt x="13861" y="1351483"/>
                  <a:pt x="0" y="1351012"/>
                </a:cubicBezTo>
                <a:close/>
              </a:path>
            </a:pathLst>
          </a:custGeom>
          <a:solidFill>
            <a:schemeClr val="accent1"/>
          </a:solidFill>
          <a:ln w="942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FCF5FB1-2728-47CE-84D4-1BBCD30BA5CE}"/>
              </a:ext>
            </a:extLst>
          </p:cNvPr>
          <p:cNvSpPr/>
          <p:nvPr/>
        </p:nvSpPr>
        <p:spPr>
          <a:xfrm>
            <a:off x="11394198" y="5092506"/>
            <a:ext cx="793841" cy="992997"/>
          </a:xfrm>
          <a:custGeom>
            <a:avLst/>
            <a:gdLst>
              <a:gd name="connsiteX0" fmla="*/ 320683 w 793841"/>
              <a:gd name="connsiteY0" fmla="*/ 13959 h 992997"/>
              <a:gd name="connsiteX1" fmla="*/ 347556 w 793841"/>
              <a:gd name="connsiteY1" fmla="*/ 30083 h 992997"/>
              <a:gd name="connsiteX2" fmla="*/ 425441 w 793841"/>
              <a:gd name="connsiteY2" fmla="*/ 259968 h 992997"/>
              <a:gd name="connsiteX3" fmla="*/ 450806 w 793841"/>
              <a:gd name="connsiteY3" fmla="*/ 394429 h 992997"/>
              <a:gd name="connsiteX4" fmla="*/ 507570 w 793841"/>
              <a:gd name="connsiteY4" fmla="*/ 461471 h 992997"/>
              <a:gd name="connsiteX5" fmla="*/ 492389 w 793841"/>
              <a:gd name="connsiteY5" fmla="*/ 263457 h 992997"/>
              <a:gd name="connsiteX6" fmla="*/ 530860 w 793841"/>
              <a:gd name="connsiteY6" fmla="*/ 136822 h 992997"/>
              <a:gd name="connsiteX7" fmla="*/ 554245 w 793841"/>
              <a:gd name="connsiteY7" fmla="*/ 124564 h 992997"/>
              <a:gd name="connsiteX8" fmla="*/ 576498 w 793841"/>
              <a:gd name="connsiteY8" fmla="*/ 153512 h 992997"/>
              <a:gd name="connsiteX9" fmla="*/ 581024 w 793841"/>
              <a:gd name="connsiteY9" fmla="*/ 366047 h 992997"/>
              <a:gd name="connsiteX10" fmla="*/ 553679 w 793841"/>
              <a:gd name="connsiteY10" fmla="*/ 472031 h 992997"/>
              <a:gd name="connsiteX11" fmla="*/ 607614 w 793841"/>
              <a:gd name="connsiteY11" fmla="*/ 599326 h 992997"/>
              <a:gd name="connsiteX12" fmla="*/ 607991 w 793841"/>
              <a:gd name="connsiteY12" fmla="*/ 500414 h 992997"/>
              <a:gd name="connsiteX13" fmla="*/ 614969 w 793841"/>
              <a:gd name="connsiteY13" fmla="*/ 461094 h 992997"/>
              <a:gd name="connsiteX14" fmla="*/ 653912 w 793841"/>
              <a:gd name="connsiteY14" fmla="*/ 274206 h 992997"/>
              <a:gd name="connsiteX15" fmla="*/ 669848 w 793841"/>
              <a:gd name="connsiteY15" fmla="*/ 253651 h 992997"/>
              <a:gd name="connsiteX16" fmla="*/ 690120 w 793841"/>
              <a:gd name="connsiteY16" fmla="*/ 274206 h 992997"/>
              <a:gd name="connsiteX17" fmla="*/ 705207 w 793841"/>
              <a:gd name="connsiteY17" fmla="*/ 347660 h 992997"/>
              <a:gd name="connsiteX18" fmla="*/ 705772 w 793841"/>
              <a:gd name="connsiteY18" fmla="*/ 448458 h 992997"/>
              <a:gd name="connsiteX19" fmla="*/ 687762 w 793841"/>
              <a:gd name="connsiteY19" fmla="*/ 521064 h 992997"/>
              <a:gd name="connsiteX20" fmla="*/ 650234 w 793841"/>
              <a:gd name="connsiteY20" fmla="*/ 614979 h 992997"/>
              <a:gd name="connsiteX21" fmla="*/ 654289 w 793841"/>
              <a:gd name="connsiteY21" fmla="*/ 668537 h 992997"/>
              <a:gd name="connsiteX22" fmla="*/ 688706 w 793841"/>
              <a:gd name="connsiteY22" fmla="*/ 730675 h 992997"/>
              <a:gd name="connsiteX23" fmla="*/ 709261 w 793841"/>
              <a:gd name="connsiteY23" fmla="*/ 529456 h 992997"/>
              <a:gd name="connsiteX24" fmla="*/ 742547 w 793841"/>
              <a:gd name="connsiteY24" fmla="*/ 445347 h 992997"/>
              <a:gd name="connsiteX25" fmla="*/ 793747 w 793841"/>
              <a:gd name="connsiteY25" fmla="*/ 396503 h 992997"/>
              <a:gd name="connsiteX26" fmla="*/ 793747 w 793841"/>
              <a:gd name="connsiteY26" fmla="*/ 599515 h 992997"/>
              <a:gd name="connsiteX27" fmla="*/ 746130 w 793841"/>
              <a:gd name="connsiteY27" fmla="*/ 735202 h 992997"/>
              <a:gd name="connsiteX28" fmla="*/ 757256 w 793841"/>
              <a:gd name="connsiteY28" fmla="*/ 862496 h 992997"/>
              <a:gd name="connsiteX29" fmla="*/ 771777 w 793841"/>
              <a:gd name="connsiteY29" fmla="*/ 882863 h 992997"/>
              <a:gd name="connsiteX30" fmla="*/ 773662 w 793841"/>
              <a:gd name="connsiteY30" fmla="*/ 882486 h 992997"/>
              <a:gd name="connsiteX31" fmla="*/ 771118 w 793841"/>
              <a:gd name="connsiteY31" fmla="*/ 880789 h 992997"/>
              <a:gd name="connsiteX32" fmla="*/ 793841 w 793841"/>
              <a:gd name="connsiteY32" fmla="*/ 802620 h 992997"/>
              <a:gd name="connsiteX33" fmla="*/ 793841 w 793841"/>
              <a:gd name="connsiteY33" fmla="*/ 992997 h 992997"/>
              <a:gd name="connsiteX34" fmla="*/ 560280 w 793841"/>
              <a:gd name="connsiteY34" fmla="*/ 944908 h 992997"/>
              <a:gd name="connsiteX35" fmla="*/ 412807 w 793841"/>
              <a:gd name="connsiteY35" fmla="*/ 858536 h 992997"/>
              <a:gd name="connsiteX36" fmla="*/ 396117 w 793841"/>
              <a:gd name="connsiteY36" fmla="*/ 844015 h 992997"/>
              <a:gd name="connsiteX37" fmla="*/ 385839 w 793841"/>
              <a:gd name="connsiteY37" fmla="*/ 818933 h 992997"/>
              <a:gd name="connsiteX38" fmla="*/ 409977 w 793841"/>
              <a:gd name="connsiteY38" fmla="*/ 807429 h 992997"/>
              <a:gd name="connsiteX39" fmla="*/ 506155 w 793841"/>
              <a:gd name="connsiteY39" fmla="*/ 824402 h 992997"/>
              <a:gd name="connsiteX40" fmla="*/ 687386 w 793841"/>
              <a:gd name="connsiteY40" fmla="*/ 891350 h 992997"/>
              <a:gd name="connsiteX41" fmla="*/ 760557 w 793841"/>
              <a:gd name="connsiteY41" fmla="*/ 939156 h 992997"/>
              <a:gd name="connsiteX42" fmla="*/ 717370 w 793841"/>
              <a:gd name="connsiteY42" fmla="*/ 850992 h 992997"/>
              <a:gd name="connsiteX43" fmla="*/ 669753 w 793841"/>
              <a:gd name="connsiteY43" fmla="*/ 822894 h 992997"/>
              <a:gd name="connsiteX44" fmla="*/ 355194 w 793841"/>
              <a:gd name="connsiteY44" fmla="*/ 719266 h 992997"/>
              <a:gd name="connsiteX45" fmla="*/ 317570 w 793841"/>
              <a:gd name="connsiteY45" fmla="*/ 679852 h 992997"/>
              <a:gd name="connsiteX46" fmla="*/ 365660 w 793841"/>
              <a:gd name="connsiteY46" fmla="*/ 667688 h 992997"/>
              <a:gd name="connsiteX47" fmla="*/ 544250 w 793841"/>
              <a:gd name="connsiteY47" fmla="*/ 715306 h 992997"/>
              <a:gd name="connsiteX48" fmla="*/ 689932 w 793841"/>
              <a:gd name="connsiteY48" fmla="*/ 793380 h 992997"/>
              <a:gd name="connsiteX49" fmla="*/ 644671 w 793841"/>
              <a:gd name="connsiteY49" fmla="*/ 718606 h 992997"/>
              <a:gd name="connsiteX50" fmla="*/ 608745 w 793841"/>
              <a:gd name="connsiteY50" fmla="*/ 701728 h 992997"/>
              <a:gd name="connsiteX51" fmla="*/ 309085 w 793841"/>
              <a:gd name="connsiteY51" fmla="*/ 611396 h 992997"/>
              <a:gd name="connsiteX52" fmla="*/ 245438 w 793841"/>
              <a:gd name="connsiteY52" fmla="*/ 570378 h 992997"/>
              <a:gd name="connsiteX53" fmla="*/ 259769 w 793841"/>
              <a:gd name="connsiteY53" fmla="*/ 518706 h 992997"/>
              <a:gd name="connsiteX54" fmla="*/ 322192 w 793841"/>
              <a:gd name="connsiteY54" fmla="*/ 530398 h 992997"/>
              <a:gd name="connsiteX55" fmla="*/ 457501 w 793841"/>
              <a:gd name="connsiteY55" fmla="*/ 574056 h 992997"/>
              <a:gd name="connsiteX56" fmla="*/ 615252 w 793841"/>
              <a:gd name="connsiteY56" fmla="*/ 669103 h 992997"/>
              <a:gd name="connsiteX57" fmla="*/ 563108 w 793841"/>
              <a:gd name="connsiteY57" fmla="*/ 590651 h 992997"/>
              <a:gd name="connsiteX58" fmla="*/ 516528 w 793841"/>
              <a:gd name="connsiteY58" fmla="*/ 560949 h 992997"/>
              <a:gd name="connsiteX59" fmla="*/ 368300 w 793841"/>
              <a:gd name="connsiteY59" fmla="*/ 528513 h 992997"/>
              <a:gd name="connsiteX60" fmla="*/ 237422 w 793841"/>
              <a:gd name="connsiteY60" fmla="*/ 478538 h 992997"/>
              <a:gd name="connsiteX61" fmla="*/ 152653 w 793841"/>
              <a:gd name="connsiteY61" fmla="*/ 429694 h 992997"/>
              <a:gd name="connsiteX62" fmla="*/ 134078 w 793841"/>
              <a:gd name="connsiteY62" fmla="*/ 403104 h 992997"/>
              <a:gd name="connsiteX63" fmla="*/ 162649 w 793841"/>
              <a:gd name="connsiteY63" fmla="*/ 388394 h 992997"/>
              <a:gd name="connsiteX64" fmla="*/ 209701 w 793841"/>
              <a:gd name="connsiteY64" fmla="*/ 391506 h 992997"/>
              <a:gd name="connsiteX65" fmla="*/ 374240 w 793841"/>
              <a:gd name="connsiteY65" fmla="*/ 438558 h 992997"/>
              <a:gd name="connsiteX66" fmla="*/ 486071 w 793841"/>
              <a:gd name="connsiteY66" fmla="*/ 482026 h 992997"/>
              <a:gd name="connsiteX67" fmla="*/ 351799 w 793841"/>
              <a:gd name="connsiteY67" fmla="*/ 402161 h 992997"/>
              <a:gd name="connsiteX68" fmla="*/ 195462 w 793841"/>
              <a:gd name="connsiteY68" fmla="*/ 366236 h 992997"/>
              <a:gd name="connsiteX69" fmla="*/ 46574 w 793841"/>
              <a:gd name="connsiteY69" fmla="*/ 298722 h 992997"/>
              <a:gd name="connsiteX70" fmla="*/ 24227 w 793841"/>
              <a:gd name="connsiteY70" fmla="*/ 264871 h 992997"/>
              <a:gd name="connsiteX71" fmla="*/ 61473 w 793841"/>
              <a:gd name="connsiteY71" fmla="*/ 248370 h 992997"/>
              <a:gd name="connsiteX72" fmla="*/ 158594 w 793841"/>
              <a:gd name="connsiteY72" fmla="*/ 269774 h 992997"/>
              <a:gd name="connsiteX73" fmla="*/ 317759 w 793841"/>
              <a:gd name="connsiteY73" fmla="*/ 333422 h 992997"/>
              <a:gd name="connsiteX74" fmla="*/ 387725 w 793841"/>
              <a:gd name="connsiteY74" fmla="*/ 364161 h 992997"/>
              <a:gd name="connsiteX75" fmla="*/ 343030 w 793841"/>
              <a:gd name="connsiteY75" fmla="*/ 199244 h 992997"/>
              <a:gd name="connsiteX76" fmla="*/ 330488 w 793841"/>
              <a:gd name="connsiteY76" fmla="*/ 168033 h 992997"/>
              <a:gd name="connsiteX77" fmla="*/ 311159 w 793841"/>
              <a:gd name="connsiteY77" fmla="*/ 41681 h 992997"/>
              <a:gd name="connsiteX78" fmla="*/ 320683 w 793841"/>
              <a:gd name="connsiteY78" fmla="*/ 13959 h 992997"/>
              <a:gd name="connsiteX79" fmla="*/ 15304 w 793841"/>
              <a:gd name="connsiteY79" fmla="*/ 169 h 992997"/>
              <a:gd name="connsiteX80" fmla="*/ 30733 w 793841"/>
              <a:gd name="connsiteY80" fmla="*/ 4907 h 992997"/>
              <a:gd name="connsiteX81" fmla="*/ 226201 w 793841"/>
              <a:gd name="connsiteY81" fmla="*/ 144460 h 992997"/>
              <a:gd name="connsiteX82" fmla="*/ 316910 w 793841"/>
              <a:gd name="connsiteY82" fmla="*/ 263740 h 992997"/>
              <a:gd name="connsiteX83" fmla="*/ 370751 w 793841"/>
              <a:gd name="connsiteY83" fmla="*/ 310037 h 992997"/>
              <a:gd name="connsiteX84" fmla="*/ 374712 w 793841"/>
              <a:gd name="connsiteY84" fmla="*/ 332195 h 992997"/>
              <a:gd name="connsiteX85" fmla="*/ 353118 w 793841"/>
              <a:gd name="connsiteY85" fmla="*/ 328047 h 992997"/>
              <a:gd name="connsiteX86" fmla="*/ 316910 w 793841"/>
              <a:gd name="connsiteY86" fmla="*/ 282598 h 992997"/>
              <a:gd name="connsiteX87" fmla="*/ 214131 w 793841"/>
              <a:gd name="connsiteY87" fmla="*/ 218102 h 992997"/>
              <a:gd name="connsiteX88" fmla="*/ 11686 w 793841"/>
              <a:gd name="connsiteY88" fmla="*/ 29706 h 992997"/>
              <a:gd name="connsiteX89" fmla="*/ 1503 w 793841"/>
              <a:gd name="connsiteY89" fmla="*/ 5473 h 992997"/>
              <a:gd name="connsiteX90" fmla="*/ 15304 w 793841"/>
              <a:gd name="connsiteY90" fmla="*/ 169 h 99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93841" h="992997">
                <a:moveTo>
                  <a:pt x="320683" y="13959"/>
                </a:moveTo>
                <a:cubicBezTo>
                  <a:pt x="336336" y="7359"/>
                  <a:pt x="340673" y="22446"/>
                  <a:pt x="347556" y="30083"/>
                </a:cubicBezTo>
                <a:cubicBezTo>
                  <a:pt x="407055" y="95239"/>
                  <a:pt x="420066" y="176425"/>
                  <a:pt x="425441" y="259968"/>
                </a:cubicBezTo>
                <a:cubicBezTo>
                  <a:pt x="428364" y="305888"/>
                  <a:pt x="430628" y="352092"/>
                  <a:pt x="450806" y="394429"/>
                </a:cubicBezTo>
                <a:cubicBezTo>
                  <a:pt x="462970" y="419794"/>
                  <a:pt x="484469" y="437992"/>
                  <a:pt x="507570" y="461471"/>
                </a:cubicBezTo>
                <a:cubicBezTo>
                  <a:pt x="499178" y="391506"/>
                  <a:pt x="499838" y="327293"/>
                  <a:pt x="492389" y="263457"/>
                </a:cubicBezTo>
                <a:cubicBezTo>
                  <a:pt x="487203" y="218102"/>
                  <a:pt x="504364" y="174822"/>
                  <a:pt x="530860" y="136822"/>
                </a:cubicBezTo>
                <a:cubicBezTo>
                  <a:pt x="536046" y="129373"/>
                  <a:pt x="544061" y="119850"/>
                  <a:pt x="554245" y="124564"/>
                </a:cubicBezTo>
                <a:cubicBezTo>
                  <a:pt x="565749" y="129845"/>
                  <a:pt x="574141" y="141348"/>
                  <a:pt x="576498" y="153512"/>
                </a:cubicBezTo>
                <a:cubicBezTo>
                  <a:pt x="590076" y="223948"/>
                  <a:pt x="597997" y="293819"/>
                  <a:pt x="581024" y="366047"/>
                </a:cubicBezTo>
                <a:cubicBezTo>
                  <a:pt x="572632" y="401595"/>
                  <a:pt x="562825" y="436766"/>
                  <a:pt x="553679" y="472031"/>
                </a:cubicBezTo>
                <a:cubicBezTo>
                  <a:pt x="544250" y="523138"/>
                  <a:pt x="581967" y="554160"/>
                  <a:pt x="607614" y="599326"/>
                </a:cubicBezTo>
                <a:cubicBezTo>
                  <a:pt x="608086" y="561327"/>
                  <a:pt x="607519" y="530775"/>
                  <a:pt x="607991" y="500414"/>
                </a:cubicBezTo>
                <a:cubicBezTo>
                  <a:pt x="608180" y="487024"/>
                  <a:pt x="605445" y="472975"/>
                  <a:pt x="614969" y="461094"/>
                </a:cubicBezTo>
                <a:cubicBezTo>
                  <a:pt x="616289" y="396409"/>
                  <a:pt x="635053" y="335308"/>
                  <a:pt x="653912" y="274206"/>
                </a:cubicBezTo>
                <a:cubicBezTo>
                  <a:pt x="656930" y="264494"/>
                  <a:pt x="659287" y="254593"/>
                  <a:pt x="669848" y="253651"/>
                </a:cubicBezTo>
                <a:cubicBezTo>
                  <a:pt x="682766" y="252519"/>
                  <a:pt x="687668" y="265720"/>
                  <a:pt x="690120" y="274206"/>
                </a:cubicBezTo>
                <a:cubicBezTo>
                  <a:pt x="696910" y="298156"/>
                  <a:pt x="706433" y="321447"/>
                  <a:pt x="705207" y="347660"/>
                </a:cubicBezTo>
                <a:cubicBezTo>
                  <a:pt x="703604" y="381134"/>
                  <a:pt x="705395" y="414796"/>
                  <a:pt x="705772" y="448458"/>
                </a:cubicBezTo>
                <a:cubicBezTo>
                  <a:pt x="708224" y="474766"/>
                  <a:pt x="696815" y="497679"/>
                  <a:pt x="687762" y="521064"/>
                </a:cubicBezTo>
                <a:cubicBezTo>
                  <a:pt x="675599" y="552463"/>
                  <a:pt x="663718" y="584145"/>
                  <a:pt x="650234" y="614979"/>
                </a:cubicBezTo>
                <a:cubicBezTo>
                  <a:pt x="641842" y="634120"/>
                  <a:pt x="642597" y="650716"/>
                  <a:pt x="654289" y="668537"/>
                </a:cubicBezTo>
                <a:cubicBezTo>
                  <a:pt x="666264" y="686830"/>
                  <a:pt x="675222" y="707008"/>
                  <a:pt x="688706" y="730675"/>
                </a:cubicBezTo>
                <a:cubicBezTo>
                  <a:pt x="692383" y="659673"/>
                  <a:pt x="693797" y="593763"/>
                  <a:pt x="709261" y="529456"/>
                </a:cubicBezTo>
                <a:cubicBezTo>
                  <a:pt x="716333" y="499848"/>
                  <a:pt x="721990" y="469580"/>
                  <a:pt x="742547" y="445347"/>
                </a:cubicBezTo>
                <a:cubicBezTo>
                  <a:pt x="761122" y="430543"/>
                  <a:pt x="761594" y="396975"/>
                  <a:pt x="793747" y="396503"/>
                </a:cubicBezTo>
                <a:cubicBezTo>
                  <a:pt x="793747" y="464205"/>
                  <a:pt x="793747" y="531907"/>
                  <a:pt x="793747" y="599515"/>
                </a:cubicBezTo>
                <a:cubicBezTo>
                  <a:pt x="787524" y="648075"/>
                  <a:pt x="768194" y="692581"/>
                  <a:pt x="746130" y="735202"/>
                </a:cubicBezTo>
                <a:cubicBezTo>
                  <a:pt x="722085" y="781593"/>
                  <a:pt x="731043" y="822139"/>
                  <a:pt x="757256" y="862496"/>
                </a:cubicBezTo>
                <a:cubicBezTo>
                  <a:pt x="761688" y="869380"/>
                  <a:pt x="764611" y="877489"/>
                  <a:pt x="771777" y="882863"/>
                </a:cubicBezTo>
                <a:cubicBezTo>
                  <a:pt x="772625" y="886635"/>
                  <a:pt x="777058" y="880035"/>
                  <a:pt x="773662" y="882486"/>
                </a:cubicBezTo>
                <a:cubicBezTo>
                  <a:pt x="772155" y="883523"/>
                  <a:pt x="770929" y="882958"/>
                  <a:pt x="771118" y="880789"/>
                </a:cubicBezTo>
                <a:cubicBezTo>
                  <a:pt x="773286" y="853161"/>
                  <a:pt x="765459" y="822610"/>
                  <a:pt x="793841" y="802620"/>
                </a:cubicBezTo>
                <a:cubicBezTo>
                  <a:pt x="793841" y="866079"/>
                  <a:pt x="793841" y="929538"/>
                  <a:pt x="793841" y="992997"/>
                </a:cubicBezTo>
                <a:cubicBezTo>
                  <a:pt x="713128" y="990639"/>
                  <a:pt x="634676" y="976872"/>
                  <a:pt x="560280" y="944908"/>
                </a:cubicBezTo>
                <a:cubicBezTo>
                  <a:pt x="507664" y="922277"/>
                  <a:pt x="459292" y="892009"/>
                  <a:pt x="412807" y="858536"/>
                </a:cubicBezTo>
                <a:cubicBezTo>
                  <a:pt x="406772" y="854199"/>
                  <a:pt x="401020" y="849578"/>
                  <a:pt x="396117" y="844015"/>
                </a:cubicBezTo>
                <a:cubicBezTo>
                  <a:pt x="389799" y="836849"/>
                  <a:pt x="382256" y="829211"/>
                  <a:pt x="385839" y="818933"/>
                </a:cubicBezTo>
                <a:cubicBezTo>
                  <a:pt x="389610" y="808278"/>
                  <a:pt x="400548" y="808278"/>
                  <a:pt x="409977" y="807429"/>
                </a:cubicBezTo>
                <a:cubicBezTo>
                  <a:pt x="443546" y="804506"/>
                  <a:pt x="475134" y="814501"/>
                  <a:pt x="506155" y="824402"/>
                </a:cubicBezTo>
                <a:cubicBezTo>
                  <a:pt x="567540" y="843826"/>
                  <a:pt x="628735" y="864005"/>
                  <a:pt x="687386" y="891350"/>
                </a:cubicBezTo>
                <a:cubicBezTo>
                  <a:pt x="712185" y="902948"/>
                  <a:pt x="733401" y="919543"/>
                  <a:pt x="760557" y="939156"/>
                </a:cubicBezTo>
                <a:cubicBezTo>
                  <a:pt x="749241" y="902948"/>
                  <a:pt x="734343" y="876357"/>
                  <a:pt x="717370" y="850992"/>
                </a:cubicBezTo>
                <a:cubicBezTo>
                  <a:pt x="706244" y="834491"/>
                  <a:pt x="689649" y="826759"/>
                  <a:pt x="669753" y="822894"/>
                </a:cubicBezTo>
                <a:cubicBezTo>
                  <a:pt x="560468" y="801866"/>
                  <a:pt x="453257" y="774238"/>
                  <a:pt x="355194" y="719266"/>
                </a:cubicBezTo>
                <a:cubicBezTo>
                  <a:pt x="338504" y="709931"/>
                  <a:pt x="310876" y="704179"/>
                  <a:pt x="317570" y="679852"/>
                </a:cubicBezTo>
                <a:cubicBezTo>
                  <a:pt x="323040" y="659862"/>
                  <a:pt x="348687" y="668065"/>
                  <a:pt x="365660" y="667688"/>
                </a:cubicBezTo>
                <a:cubicBezTo>
                  <a:pt x="429590" y="666368"/>
                  <a:pt x="488617" y="685133"/>
                  <a:pt x="544250" y="715306"/>
                </a:cubicBezTo>
                <a:cubicBezTo>
                  <a:pt x="590547" y="740482"/>
                  <a:pt x="638071" y="763206"/>
                  <a:pt x="689932" y="793380"/>
                </a:cubicBezTo>
                <a:cubicBezTo>
                  <a:pt x="674373" y="763112"/>
                  <a:pt x="658909" y="741236"/>
                  <a:pt x="644671" y="718606"/>
                </a:cubicBezTo>
                <a:cubicBezTo>
                  <a:pt x="636373" y="705499"/>
                  <a:pt x="622513" y="704274"/>
                  <a:pt x="608745" y="701728"/>
                </a:cubicBezTo>
                <a:cubicBezTo>
                  <a:pt x="505590" y="682586"/>
                  <a:pt x="405452" y="653167"/>
                  <a:pt x="309085" y="611396"/>
                </a:cubicBezTo>
                <a:cubicBezTo>
                  <a:pt x="285512" y="601212"/>
                  <a:pt x="264578" y="587257"/>
                  <a:pt x="245438" y="570378"/>
                </a:cubicBezTo>
                <a:cubicBezTo>
                  <a:pt x="224128" y="537470"/>
                  <a:pt x="226296" y="529644"/>
                  <a:pt x="259769" y="518706"/>
                </a:cubicBezTo>
                <a:cubicBezTo>
                  <a:pt x="280514" y="522761"/>
                  <a:pt x="301164" y="527664"/>
                  <a:pt x="322192" y="530398"/>
                </a:cubicBezTo>
                <a:cubicBezTo>
                  <a:pt x="367451" y="544260"/>
                  <a:pt x="412712" y="558309"/>
                  <a:pt x="457501" y="574056"/>
                </a:cubicBezTo>
                <a:cubicBezTo>
                  <a:pt x="516905" y="594895"/>
                  <a:pt x="569237" y="626482"/>
                  <a:pt x="615252" y="669103"/>
                </a:cubicBezTo>
                <a:cubicBezTo>
                  <a:pt x="597903" y="642512"/>
                  <a:pt x="581967" y="615639"/>
                  <a:pt x="563108" y="590651"/>
                </a:cubicBezTo>
                <a:cubicBezTo>
                  <a:pt x="550944" y="574527"/>
                  <a:pt x="536235" y="563967"/>
                  <a:pt x="516528" y="560949"/>
                </a:cubicBezTo>
                <a:cubicBezTo>
                  <a:pt x="466364" y="553406"/>
                  <a:pt x="418181" y="537376"/>
                  <a:pt x="368300" y="528513"/>
                </a:cubicBezTo>
                <a:cubicBezTo>
                  <a:pt x="323134" y="515783"/>
                  <a:pt x="279383" y="499565"/>
                  <a:pt x="237422" y="478538"/>
                </a:cubicBezTo>
                <a:cubicBezTo>
                  <a:pt x="208192" y="463828"/>
                  <a:pt x="180659" y="446290"/>
                  <a:pt x="152653" y="429694"/>
                </a:cubicBezTo>
                <a:cubicBezTo>
                  <a:pt x="142848" y="423943"/>
                  <a:pt x="130967" y="416399"/>
                  <a:pt x="134078" y="403104"/>
                </a:cubicBezTo>
                <a:cubicBezTo>
                  <a:pt x="137283" y="389620"/>
                  <a:pt x="150957" y="388866"/>
                  <a:pt x="162649" y="388394"/>
                </a:cubicBezTo>
                <a:cubicBezTo>
                  <a:pt x="178396" y="387734"/>
                  <a:pt x="194236" y="386697"/>
                  <a:pt x="209701" y="391506"/>
                </a:cubicBezTo>
                <a:cubicBezTo>
                  <a:pt x="264484" y="407536"/>
                  <a:pt x="321342" y="416305"/>
                  <a:pt x="374240" y="438558"/>
                </a:cubicBezTo>
                <a:cubicBezTo>
                  <a:pt x="409977" y="451853"/>
                  <a:pt x="441943" y="475332"/>
                  <a:pt x="486071" y="482026"/>
                </a:cubicBezTo>
                <a:cubicBezTo>
                  <a:pt x="454294" y="425829"/>
                  <a:pt x="406489" y="408195"/>
                  <a:pt x="351799" y="402161"/>
                </a:cubicBezTo>
                <a:cubicBezTo>
                  <a:pt x="300032" y="388489"/>
                  <a:pt x="247323" y="379342"/>
                  <a:pt x="195462" y="366236"/>
                </a:cubicBezTo>
                <a:cubicBezTo>
                  <a:pt x="141339" y="353695"/>
                  <a:pt x="94004" y="325878"/>
                  <a:pt x="46574" y="298722"/>
                </a:cubicBezTo>
                <a:cubicBezTo>
                  <a:pt x="34128" y="291556"/>
                  <a:pt x="18947" y="282599"/>
                  <a:pt x="24227" y="264871"/>
                </a:cubicBezTo>
                <a:cubicBezTo>
                  <a:pt x="29508" y="247239"/>
                  <a:pt x="46952" y="248276"/>
                  <a:pt x="61473" y="248370"/>
                </a:cubicBezTo>
                <a:cubicBezTo>
                  <a:pt x="95229" y="248653"/>
                  <a:pt x="128798" y="250916"/>
                  <a:pt x="158594" y="269774"/>
                </a:cubicBezTo>
                <a:cubicBezTo>
                  <a:pt x="212058" y="290047"/>
                  <a:pt x="268539" y="302682"/>
                  <a:pt x="317759" y="333422"/>
                </a:cubicBezTo>
                <a:cubicBezTo>
                  <a:pt x="345671" y="336062"/>
                  <a:pt x="367735" y="352280"/>
                  <a:pt x="387725" y="364161"/>
                </a:cubicBezTo>
                <a:cubicBezTo>
                  <a:pt x="389893" y="305323"/>
                  <a:pt x="345858" y="258271"/>
                  <a:pt x="343030" y="199244"/>
                </a:cubicBezTo>
                <a:cubicBezTo>
                  <a:pt x="338786" y="188872"/>
                  <a:pt x="334638" y="178499"/>
                  <a:pt x="330488" y="168033"/>
                </a:cubicBezTo>
                <a:cubicBezTo>
                  <a:pt x="315402" y="127204"/>
                  <a:pt x="307010" y="85433"/>
                  <a:pt x="311159" y="41681"/>
                </a:cubicBezTo>
                <a:cubicBezTo>
                  <a:pt x="312102" y="31686"/>
                  <a:pt x="307670" y="19428"/>
                  <a:pt x="320683" y="13959"/>
                </a:cubicBezTo>
                <a:close/>
                <a:moveTo>
                  <a:pt x="15304" y="169"/>
                </a:moveTo>
                <a:cubicBezTo>
                  <a:pt x="20667" y="806"/>
                  <a:pt x="26301" y="3116"/>
                  <a:pt x="30733" y="4907"/>
                </a:cubicBezTo>
                <a:cubicBezTo>
                  <a:pt x="106827" y="35929"/>
                  <a:pt x="177075" y="74966"/>
                  <a:pt x="226201" y="144460"/>
                </a:cubicBezTo>
                <a:cubicBezTo>
                  <a:pt x="255054" y="185194"/>
                  <a:pt x="286548" y="224042"/>
                  <a:pt x="316910" y="263740"/>
                </a:cubicBezTo>
                <a:cubicBezTo>
                  <a:pt x="341050" y="271943"/>
                  <a:pt x="354250" y="292970"/>
                  <a:pt x="370751" y="310037"/>
                </a:cubicBezTo>
                <a:cubicBezTo>
                  <a:pt x="376409" y="315883"/>
                  <a:pt x="382067" y="324370"/>
                  <a:pt x="374712" y="332195"/>
                </a:cubicBezTo>
                <a:cubicBezTo>
                  <a:pt x="366791" y="340588"/>
                  <a:pt x="359342" y="333421"/>
                  <a:pt x="353118" y="328047"/>
                </a:cubicBezTo>
                <a:cubicBezTo>
                  <a:pt x="338220" y="315223"/>
                  <a:pt x="323982" y="301739"/>
                  <a:pt x="316910" y="282598"/>
                </a:cubicBezTo>
                <a:cubicBezTo>
                  <a:pt x="287208" y="253933"/>
                  <a:pt x="249491" y="237715"/>
                  <a:pt x="214131" y="218102"/>
                </a:cubicBezTo>
                <a:cubicBezTo>
                  <a:pt x="131155" y="171805"/>
                  <a:pt x="68356" y="104102"/>
                  <a:pt x="11686" y="29706"/>
                </a:cubicBezTo>
                <a:cubicBezTo>
                  <a:pt x="6123" y="22351"/>
                  <a:pt x="-3778" y="13299"/>
                  <a:pt x="1503" y="5473"/>
                </a:cubicBezTo>
                <a:cubicBezTo>
                  <a:pt x="4850" y="570"/>
                  <a:pt x="9942" y="-468"/>
                  <a:pt x="15304" y="169"/>
                </a:cubicBezTo>
                <a:close/>
              </a:path>
            </a:pathLst>
          </a:custGeom>
          <a:solidFill>
            <a:schemeClr val="accent1"/>
          </a:solidFill>
          <a:ln w="9429" cap="flat">
            <a:noFill/>
            <a:prstDash val="solid"/>
            <a:miter/>
          </a:ln>
        </p:spPr>
        <p:txBody>
          <a:bodyPr wrap="square" rtlCol="0" anchor="ctr">
            <a:noAutofit/>
          </a:bodyPr>
          <a:lstStyle/>
          <a:p>
            <a:endParaRPr lang="en-US"/>
          </a:p>
        </p:txBody>
      </p:sp>
      <p:sp>
        <p:nvSpPr>
          <p:cNvPr id="36" name="Freeform: Shape 35">
            <a:extLst>
              <a:ext uri="{FF2B5EF4-FFF2-40B4-BE49-F238E27FC236}">
                <a16:creationId xmlns:a16="http://schemas.microsoft.com/office/drawing/2014/main" id="{934B5D39-2239-468C-9F22-AA640EDB4E2C}"/>
              </a:ext>
            </a:extLst>
          </p:cNvPr>
          <p:cNvSpPr/>
          <p:nvPr/>
        </p:nvSpPr>
        <p:spPr>
          <a:xfrm>
            <a:off x="1929221" y="6136326"/>
            <a:ext cx="188" cy="188"/>
          </a:xfrm>
          <a:custGeom>
            <a:avLst/>
            <a:gdLst>
              <a:gd name="connsiteX0" fmla="*/ 188 w 188"/>
              <a:gd name="connsiteY0" fmla="*/ 0 h 188"/>
              <a:gd name="connsiteX1" fmla="*/ 0 w 188"/>
              <a:gd name="connsiteY1" fmla="*/ 189 h 188"/>
              <a:gd name="connsiteX2" fmla="*/ 188 w 188"/>
              <a:gd name="connsiteY2" fmla="*/ 189 h 188"/>
              <a:gd name="connsiteX3" fmla="*/ 188 w 188"/>
              <a:gd name="connsiteY3" fmla="*/ 0 h 188"/>
            </a:gdLst>
            <a:ahLst/>
            <a:cxnLst>
              <a:cxn ang="0">
                <a:pos x="connsiteX0" y="connsiteY0"/>
              </a:cxn>
              <a:cxn ang="0">
                <a:pos x="connsiteX1" y="connsiteY1"/>
              </a:cxn>
              <a:cxn ang="0">
                <a:pos x="connsiteX2" y="connsiteY2"/>
              </a:cxn>
              <a:cxn ang="0">
                <a:pos x="connsiteX3" y="connsiteY3"/>
              </a:cxn>
            </a:cxnLst>
            <a:rect l="l" t="t" r="r" b="b"/>
            <a:pathLst>
              <a:path w="188" h="188">
                <a:moveTo>
                  <a:pt x="188" y="0"/>
                </a:moveTo>
                <a:cubicBezTo>
                  <a:pt x="94" y="94"/>
                  <a:pt x="94" y="94"/>
                  <a:pt x="0" y="189"/>
                </a:cubicBezTo>
                <a:cubicBezTo>
                  <a:pt x="94" y="189"/>
                  <a:pt x="94" y="189"/>
                  <a:pt x="188" y="189"/>
                </a:cubicBezTo>
                <a:cubicBezTo>
                  <a:pt x="188" y="94"/>
                  <a:pt x="188" y="0"/>
                  <a:pt x="188" y="0"/>
                </a:cubicBezTo>
                <a:close/>
              </a:path>
            </a:pathLst>
          </a:custGeom>
          <a:solidFill>
            <a:schemeClr val="accent1"/>
          </a:solidFill>
          <a:ln w="9429"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61BABE4-B357-4301-98CF-9EFFDBCA3442}"/>
              </a:ext>
            </a:extLst>
          </p:cNvPr>
          <p:cNvSpPr/>
          <p:nvPr/>
        </p:nvSpPr>
        <p:spPr>
          <a:xfrm>
            <a:off x="1929127" y="6136420"/>
            <a:ext cx="1697" cy="848"/>
          </a:xfrm>
          <a:custGeom>
            <a:avLst/>
            <a:gdLst>
              <a:gd name="connsiteX0" fmla="*/ 189 w 1697"/>
              <a:gd name="connsiteY0" fmla="*/ 0 h 848"/>
              <a:gd name="connsiteX1" fmla="*/ 283 w 1697"/>
              <a:gd name="connsiteY1" fmla="*/ 94 h 848"/>
              <a:gd name="connsiteX2" fmla="*/ 0 w 1697"/>
              <a:gd name="connsiteY2" fmla="*/ 848 h 848"/>
              <a:gd name="connsiteX3" fmla="*/ 1697 w 1697"/>
              <a:gd name="connsiteY3" fmla="*/ 377 h 848"/>
              <a:gd name="connsiteX4" fmla="*/ 283 w 1697"/>
              <a:gd name="connsiteY4" fmla="*/ 94 h 848"/>
              <a:gd name="connsiteX5" fmla="*/ 189 w 1697"/>
              <a:gd name="connsiteY5" fmla="*/ 0 h 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 h="848">
                <a:moveTo>
                  <a:pt x="189" y="0"/>
                </a:moveTo>
                <a:lnTo>
                  <a:pt x="283" y="94"/>
                </a:lnTo>
                <a:cubicBezTo>
                  <a:pt x="189" y="377"/>
                  <a:pt x="94" y="660"/>
                  <a:pt x="0" y="848"/>
                </a:cubicBezTo>
                <a:cubicBezTo>
                  <a:pt x="566" y="660"/>
                  <a:pt x="1132" y="566"/>
                  <a:pt x="1697" y="377"/>
                </a:cubicBezTo>
                <a:cubicBezTo>
                  <a:pt x="1226" y="283"/>
                  <a:pt x="754" y="188"/>
                  <a:pt x="283" y="94"/>
                </a:cubicBezTo>
                <a:cubicBezTo>
                  <a:pt x="283" y="94"/>
                  <a:pt x="189" y="0"/>
                  <a:pt x="189" y="0"/>
                </a:cubicBezTo>
                <a:close/>
              </a:path>
            </a:pathLst>
          </a:custGeom>
          <a:solidFill>
            <a:schemeClr val="accent1"/>
          </a:solidFill>
          <a:ln w="9429"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BCEACC7-46CB-4F92-B637-336057779589}"/>
              </a:ext>
            </a:extLst>
          </p:cNvPr>
          <p:cNvSpPr/>
          <p:nvPr/>
        </p:nvSpPr>
        <p:spPr>
          <a:xfrm>
            <a:off x="1927995" y="6136515"/>
            <a:ext cx="1414" cy="1131"/>
          </a:xfrm>
          <a:custGeom>
            <a:avLst/>
            <a:gdLst>
              <a:gd name="connsiteX0" fmla="*/ 0 w 1414"/>
              <a:gd name="connsiteY0" fmla="*/ 1131 h 1131"/>
              <a:gd name="connsiteX1" fmla="*/ 1131 w 1414"/>
              <a:gd name="connsiteY1" fmla="*/ 848 h 1131"/>
              <a:gd name="connsiteX2" fmla="*/ 1414 w 1414"/>
              <a:gd name="connsiteY2" fmla="*/ 94 h 1131"/>
              <a:gd name="connsiteX3" fmla="*/ 1320 w 1414"/>
              <a:gd name="connsiteY3" fmla="*/ 0 h 1131"/>
              <a:gd name="connsiteX4" fmla="*/ 1131 w 1414"/>
              <a:gd name="connsiteY4" fmla="*/ 0 h 1131"/>
              <a:gd name="connsiteX5" fmla="*/ 1037 w 1414"/>
              <a:gd name="connsiteY5" fmla="*/ 94 h 1131"/>
              <a:gd name="connsiteX6" fmla="*/ 0 w 1414"/>
              <a:gd name="connsiteY6" fmla="*/ 1131 h 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 h="1131">
                <a:moveTo>
                  <a:pt x="0" y="1131"/>
                </a:moveTo>
                <a:cubicBezTo>
                  <a:pt x="377" y="1037"/>
                  <a:pt x="754" y="943"/>
                  <a:pt x="1131" y="848"/>
                </a:cubicBezTo>
                <a:cubicBezTo>
                  <a:pt x="1226" y="566"/>
                  <a:pt x="1320" y="283"/>
                  <a:pt x="1414" y="94"/>
                </a:cubicBezTo>
                <a:lnTo>
                  <a:pt x="1320" y="0"/>
                </a:lnTo>
                <a:cubicBezTo>
                  <a:pt x="1226" y="0"/>
                  <a:pt x="1226" y="0"/>
                  <a:pt x="1131" y="0"/>
                </a:cubicBezTo>
                <a:cubicBezTo>
                  <a:pt x="1037" y="0"/>
                  <a:pt x="1037" y="94"/>
                  <a:pt x="1037" y="94"/>
                </a:cubicBezTo>
                <a:cubicBezTo>
                  <a:pt x="660" y="377"/>
                  <a:pt x="377" y="754"/>
                  <a:pt x="0" y="1131"/>
                </a:cubicBezTo>
                <a:close/>
              </a:path>
            </a:pathLst>
          </a:custGeom>
          <a:solidFill>
            <a:schemeClr val="accent1"/>
          </a:solidFill>
          <a:ln w="9429"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7776360-5D1F-497F-9123-836944C06FAA}"/>
              </a:ext>
            </a:extLst>
          </p:cNvPr>
          <p:cNvSpPr/>
          <p:nvPr/>
        </p:nvSpPr>
        <p:spPr>
          <a:xfrm>
            <a:off x="1926675" y="6137646"/>
            <a:ext cx="1320" cy="1225"/>
          </a:xfrm>
          <a:custGeom>
            <a:avLst/>
            <a:gdLst>
              <a:gd name="connsiteX0" fmla="*/ 0 w 1320"/>
              <a:gd name="connsiteY0" fmla="*/ 1226 h 1225"/>
              <a:gd name="connsiteX1" fmla="*/ 1320 w 1320"/>
              <a:gd name="connsiteY1" fmla="*/ 0 h 1225"/>
              <a:gd name="connsiteX2" fmla="*/ 754 w 1320"/>
              <a:gd name="connsiteY2" fmla="*/ 188 h 1225"/>
              <a:gd name="connsiteX3" fmla="*/ 0 w 1320"/>
              <a:gd name="connsiteY3" fmla="*/ 1226 h 1225"/>
            </a:gdLst>
            <a:ahLst/>
            <a:cxnLst>
              <a:cxn ang="0">
                <a:pos x="connsiteX0" y="connsiteY0"/>
              </a:cxn>
              <a:cxn ang="0">
                <a:pos x="connsiteX1" y="connsiteY1"/>
              </a:cxn>
              <a:cxn ang="0">
                <a:pos x="connsiteX2" y="connsiteY2"/>
              </a:cxn>
              <a:cxn ang="0">
                <a:pos x="connsiteX3" y="connsiteY3"/>
              </a:cxn>
            </a:cxnLst>
            <a:rect l="l" t="t" r="r" b="b"/>
            <a:pathLst>
              <a:path w="1320" h="1225">
                <a:moveTo>
                  <a:pt x="0" y="1226"/>
                </a:moveTo>
                <a:cubicBezTo>
                  <a:pt x="471" y="848"/>
                  <a:pt x="849" y="377"/>
                  <a:pt x="1320" y="0"/>
                </a:cubicBezTo>
                <a:cubicBezTo>
                  <a:pt x="1131" y="94"/>
                  <a:pt x="943" y="94"/>
                  <a:pt x="754" y="188"/>
                </a:cubicBezTo>
                <a:cubicBezTo>
                  <a:pt x="566" y="566"/>
                  <a:pt x="283" y="848"/>
                  <a:pt x="0" y="1226"/>
                </a:cubicBezTo>
                <a:close/>
              </a:path>
            </a:pathLst>
          </a:custGeom>
          <a:solidFill>
            <a:schemeClr val="accent1"/>
          </a:solidFill>
          <a:ln w="942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5C1729B-FD5A-4495-BA4E-837BE441032D}"/>
              </a:ext>
            </a:extLst>
          </p:cNvPr>
          <p:cNvSpPr/>
          <p:nvPr/>
        </p:nvSpPr>
        <p:spPr>
          <a:xfrm>
            <a:off x="10335337" y="5940198"/>
            <a:ext cx="927186" cy="919256"/>
          </a:xfrm>
          <a:custGeom>
            <a:avLst/>
            <a:gdLst>
              <a:gd name="connsiteX0" fmla="*/ 410383 w 927186"/>
              <a:gd name="connsiteY0" fmla="*/ 817527 h 919256"/>
              <a:gd name="connsiteX1" fmla="*/ 426342 w 927186"/>
              <a:gd name="connsiteY1" fmla="*/ 819495 h 919256"/>
              <a:gd name="connsiteX2" fmla="*/ 565800 w 927186"/>
              <a:gd name="connsiteY2" fmla="*/ 857495 h 919256"/>
              <a:gd name="connsiteX3" fmla="*/ 709973 w 927186"/>
              <a:gd name="connsiteY3" fmla="*/ 919256 h 919256"/>
              <a:gd name="connsiteX4" fmla="*/ 513185 w 927186"/>
              <a:gd name="connsiteY4" fmla="*/ 919256 h 919256"/>
              <a:gd name="connsiteX5" fmla="*/ 434827 w 927186"/>
              <a:gd name="connsiteY5" fmla="*/ 867867 h 919256"/>
              <a:gd name="connsiteX6" fmla="*/ 411632 w 927186"/>
              <a:gd name="connsiteY6" fmla="*/ 851554 h 919256"/>
              <a:gd name="connsiteX7" fmla="*/ 397960 w 927186"/>
              <a:gd name="connsiteY7" fmla="*/ 825812 h 919256"/>
              <a:gd name="connsiteX8" fmla="*/ 410383 w 927186"/>
              <a:gd name="connsiteY8" fmla="*/ 817527 h 919256"/>
              <a:gd name="connsiteX9" fmla="*/ 37856 w 927186"/>
              <a:gd name="connsiteY9" fmla="*/ 0 h 919256"/>
              <a:gd name="connsiteX10" fmla="*/ 119797 w 927186"/>
              <a:gd name="connsiteY10" fmla="*/ 44223 h 919256"/>
              <a:gd name="connsiteX11" fmla="*/ 183161 w 927186"/>
              <a:gd name="connsiteY11" fmla="*/ 93632 h 919256"/>
              <a:gd name="connsiteX12" fmla="*/ 305646 w 927186"/>
              <a:gd name="connsiteY12" fmla="*/ 252986 h 919256"/>
              <a:gd name="connsiteX13" fmla="*/ 337859 w 927186"/>
              <a:gd name="connsiteY13" fmla="*/ 286684 h 919256"/>
              <a:gd name="connsiteX14" fmla="*/ 366597 w 927186"/>
              <a:gd name="connsiteY14" fmla="*/ 322596 h 919256"/>
              <a:gd name="connsiteX15" fmla="*/ 368822 w 927186"/>
              <a:gd name="connsiteY15" fmla="*/ 320028 h 919256"/>
              <a:gd name="connsiteX16" fmla="*/ 369483 w 927186"/>
              <a:gd name="connsiteY16" fmla="*/ 289477 h 919256"/>
              <a:gd name="connsiteX17" fmla="*/ 338083 w 927186"/>
              <a:gd name="connsiteY17" fmla="*/ 210461 h 919256"/>
              <a:gd name="connsiteX18" fmla="*/ 308099 w 927186"/>
              <a:gd name="connsiteY18" fmla="*/ 32342 h 919256"/>
              <a:gd name="connsiteX19" fmla="*/ 319319 w 927186"/>
              <a:gd name="connsiteY19" fmla="*/ 4715 h 919256"/>
              <a:gd name="connsiteX20" fmla="*/ 346004 w 927186"/>
              <a:gd name="connsiteY20" fmla="*/ 17161 h 919256"/>
              <a:gd name="connsiteX21" fmla="*/ 429830 w 927186"/>
              <a:gd name="connsiteY21" fmla="*/ 174912 h 919256"/>
              <a:gd name="connsiteX22" fmla="*/ 448971 w 927186"/>
              <a:gd name="connsiteY22" fmla="*/ 320782 h 919256"/>
              <a:gd name="connsiteX23" fmla="*/ 505735 w 927186"/>
              <a:gd name="connsiteY23" fmla="*/ 453452 h 919256"/>
              <a:gd name="connsiteX24" fmla="*/ 487725 w 927186"/>
              <a:gd name="connsiteY24" fmla="*/ 262887 h 919256"/>
              <a:gd name="connsiteX25" fmla="*/ 528743 w 927186"/>
              <a:gd name="connsiteY25" fmla="*/ 135969 h 919256"/>
              <a:gd name="connsiteX26" fmla="*/ 562971 w 927186"/>
              <a:gd name="connsiteY26" fmla="*/ 127012 h 919256"/>
              <a:gd name="connsiteX27" fmla="*/ 590504 w 927186"/>
              <a:gd name="connsiteY27" fmla="*/ 171140 h 919256"/>
              <a:gd name="connsiteX28" fmla="*/ 585884 w 927186"/>
              <a:gd name="connsiteY28" fmla="*/ 188773 h 919256"/>
              <a:gd name="connsiteX29" fmla="*/ 567403 w 927186"/>
              <a:gd name="connsiteY29" fmla="*/ 443174 h 919256"/>
              <a:gd name="connsiteX30" fmla="*/ 592390 w 927186"/>
              <a:gd name="connsiteY30" fmla="*/ 589422 h 919256"/>
              <a:gd name="connsiteX31" fmla="*/ 621054 w 927186"/>
              <a:gd name="connsiteY31" fmla="*/ 622706 h 919256"/>
              <a:gd name="connsiteX32" fmla="*/ 621054 w 927186"/>
              <a:gd name="connsiteY32" fmla="*/ 587347 h 919256"/>
              <a:gd name="connsiteX33" fmla="*/ 657358 w 927186"/>
              <a:gd name="connsiteY33" fmla="*/ 294380 h 919256"/>
              <a:gd name="connsiteX34" fmla="*/ 678196 w 927186"/>
              <a:gd name="connsiteY34" fmla="*/ 263358 h 919256"/>
              <a:gd name="connsiteX35" fmla="*/ 697903 w 927186"/>
              <a:gd name="connsiteY35" fmla="*/ 296266 h 919256"/>
              <a:gd name="connsiteX36" fmla="*/ 681119 w 927186"/>
              <a:gd name="connsiteY36" fmla="*/ 539918 h 919256"/>
              <a:gd name="connsiteX37" fmla="*/ 669144 w 927186"/>
              <a:gd name="connsiteY37" fmla="*/ 569054 h 919256"/>
              <a:gd name="connsiteX38" fmla="*/ 702806 w 927186"/>
              <a:gd name="connsiteY38" fmla="*/ 761693 h 919256"/>
              <a:gd name="connsiteX39" fmla="*/ 709595 w 927186"/>
              <a:gd name="connsiteY39" fmla="*/ 619218 h 919256"/>
              <a:gd name="connsiteX40" fmla="*/ 765133 w 927186"/>
              <a:gd name="connsiteY40" fmla="*/ 430633 h 919256"/>
              <a:gd name="connsiteX41" fmla="*/ 790215 w 927186"/>
              <a:gd name="connsiteY41" fmla="*/ 409983 h 919256"/>
              <a:gd name="connsiteX42" fmla="*/ 803604 w 927186"/>
              <a:gd name="connsiteY42" fmla="*/ 439685 h 919256"/>
              <a:gd name="connsiteX43" fmla="*/ 774563 w 927186"/>
              <a:gd name="connsiteY43" fmla="*/ 668910 h 919256"/>
              <a:gd name="connsiteX44" fmla="*/ 728265 w 927186"/>
              <a:gd name="connsiteY44" fmla="*/ 775837 h 919256"/>
              <a:gd name="connsiteX45" fmla="*/ 741372 w 927186"/>
              <a:gd name="connsiteY45" fmla="*/ 847593 h 919256"/>
              <a:gd name="connsiteX46" fmla="*/ 776731 w 927186"/>
              <a:gd name="connsiteY46" fmla="*/ 909072 h 919256"/>
              <a:gd name="connsiteX47" fmla="*/ 798513 w 927186"/>
              <a:gd name="connsiteY47" fmla="*/ 797336 h 919256"/>
              <a:gd name="connsiteX48" fmla="*/ 892145 w 927186"/>
              <a:gd name="connsiteY48" fmla="*/ 534826 h 919256"/>
              <a:gd name="connsiteX49" fmla="*/ 917227 w 927186"/>
              <a:gd name="connsiteY49" fmla="*/ 514930 h 919256"/>
              <a:gd name="connsiteX50" fmla="*/ 925147 w 927186"/>
              <a:gd name="connsiteY50" fmla="*/ 545387 h 919256"/>
              <a:gd name="connsiteX51" fmla="*/ 833212 w 927186"/>
              <a:gd name="connsiteY51" fmla="*/ 881445 h 919256"/>
              <a:gd name="connsiteX52" fmla="*/ 817748 w 927186"/>
              <a:gd name="connsiteY52" fmla="*/ 919162 h 919256"/>
              <a:gd name="connsiteX53" fmla="*/ 760608 w 927186"/>
              <a:gd name="connsiteY53" fmla="*/ 919162 h 919256"/>
              <a:gd name="connsiteX54" fmla="*/ 659432 w 927186"/>
              <a:gd name="connsiteY54" fmla="*/ 817420 h 919256"/>
              <a:gd name="connsiteX55" fmla="*/ 377875 w 927186"/>
              <a:gd name="connsiteY55" fmla="*/ 727748 h 919256"/>
              <a:gd name="connsiteX56" fmla="*/ 339309 w 927186"/>
              <a:gd name="connsiteY56" fmla="*/ 705967 h 919256"/>
              <a:gd name="connsiteX57" fmla="*/ 325259 w 927186"/>
              <a:gd name="connsiteY57" fmla="*/ 688051 h 919256"/>
              <a:gd name="connsiteX58" fmla="*/ 346664 w 927186"/>
              <a:gd name="connsiteY58" fmla="*/ 678622 h 919256"/>
              <a:gd name="connsiteX59" fmla="*/ 532514 w 927186"/>
              <a:gd name="connsiteY59" fmla="*/ 723128 h 919256"/>
              <a:gd name="connsiteX60" fmla="*/ 716761 w 927186"/>
              <a:gd name="connsiteY60" fmla="*/ 820532 h 919256"/>
              <a:gd name="connsiteX61" fmla="*/ 646796 w 927186"/>
              <a:gd name="connsiteY61" fmla="*/ 708041 h 919256"/>
              <a:gd name="connsiteX62" fmla="*/ 613323 w 927186"/>
              <a:gd name="connsiteY62" fmla="*/ 702666 h 919256"/>
              <a:gd name="connsiteX63" fmla="*/ 376744 w 927186"/>
              <a:gd name="connsiteY63" fmla="*/ 635624 h 919256"/>
              <a:gd name="connsiteX64" fmla="*/ 292635 w 927186"/>
              <a:gd name="connsiteY64" fmla="*/ 599888 h 919256"/>
              <a:gd name="connsiteX65" fmla="*/ 255766 w 927186"/>
              <a:gd name="connsiteY65" fmla="*/ 570374 h 919256"/>
              <a:gd name="connsiteX66" fmla="*/ 248034 w 927186"/>
              <a:gd name="connsiteY66" fmla="*/ 544915 h 919256"/>
              <a:gd name="connsiteX67" fmla="*/ 270759 w 927186"/>
              <a:gd name="connsiteY67" fmla="*/ 538692 h 919256"/>
              <a:gd name="connsiteX68" fmla="*/ 438410 w 927186"/>
              <a:gd name="connsiteY68" fmla="*/ 581312 h 919256"/>
              <a:gd name="connsiteX69" fmla="*/ 602290 w 927186"/>
              <a:gd name="connsiteY69" fmla="*/ 673341 h 919256"/>
              <a:gd name="connsiteX70" fmla="*/ 629258 w 927186"/>
              <a:gd name="connsiteY70" fmla="*/ 688900 h 919256"/>
              <a:gd name="connsiteX71" fmla="*/ 626900 w 927186"/>
              <a:gd name="connsiteY71" fmla="*/ 668532 h 919256"/>
              <a:gd name="connsiteX72" fmla="*/ 593993 w 927186"/>
              <a:gd name="connsiteY72" fmla="*/ 618369 h 919256"/>
              <a:gd name="connsiteX73" fmla="*/ 502435 w 927186"/>
              <a:gd name="connsiteY73" fmla="*/ 555570 h 919256"/>
              <a:gd name="connsiteX74" fmla="*/ 313096 w 927186"/>
              <a:gd name="connsiteY74" fmla="*/ 508801 h 919256"/>
              <a:gd name="connsiteX75" fmla="*/ 158362 w 927186"/>
              <a:gd name="connsiteY75" fmla="*/ 425541 h 919256"/>
              <a:gd name="connsiteX76" fmla="*/ 151950 w 927186"/>
              <a:gd name="connsiteY76" fmla="*/ 399611 h 919256"/>
              <a:gd name="connsiteX77" fmla="*/ 180898 w 927186"/>
              <a:gd name="connsiteY77" fmla="*/ 393010 h 919256"/>
              <a:gd name="connsiteX78" fmla="*/ 341949 w 927186"/>
              <a:gd name="connsiteY78" fmla="*/ 430350 h 919256"/>
              <a:gd name="connsiteX79" fmla="*/ 523934 w 927186"/>
              <a:gd name="connsiteY79" fmla="*/ 523699 h 919256"/>
              <a:gd name="connsiteX80" fmla="*/ 362976 w 927186"/>
              <a:gd name="connsiteY80" fmla="*/ 413189 h 919256"/>
              <a:gd name="connsiteX81" fmla="*/ 139787 w 927186"/>
              <a:gd name="connsiteY81" fmla="*/ 356519 h 919256"/>
              <a:gd name="connsiteX82" fmla="*/ 32764 w 927186"/>
              <a:gd name="connsiteY82" fmla="*/ 295983 h 919256"/>
              <a:gd name="connsiteX83" fmla="*/ 34368 w 927186"/>
              <a:gd name="connsiteY83" fmla="*/ 264113 h 919256"/>
              <a:gd name="connsiteX84" fmla="*/ 82551 w 927186"/>
              <a:gd name="connsiteY84" fmla="*/ 252138 h 919256"/>
              <a:gd name="connsiteX85" fmla="*/ 339969 w 927186"/>
              <a:gd name="connsiteY85" fmla="*/ 341150 h 919256"/>
              <a:gd name="connsiteX86" fmla="*/ 362694 w 927186"/>
              <a:gd name="connsiteY86" fmla="*/ 327100 h 919256"/>
              <a:gd name="connsiteX87" fmla="*/ 366446 w 927186"/>
              <a:gd name="connsiteY87" fmla="*/ 322770 h 919256"/>
              <a:gd name="connsiteX88" fmla="*/ 348514 w 927186"/>
              <a:gd name="connsiteY88" fmla="*/ 320971 h 919256"/>
              <a:gd name="connsiteX89" fmla="*/ 334594 w 927186"/>
              <a:gd name="connsiteY89" fmla="*/ 308902 h 919256"/>
              <a:gd name="connsiteX90" fmla="*/ 216728 w 927186"/>
              <a:gd name="connsiteY90" fmla="*/ 224227 h 919256"/>
              <a:gd name="connsiteX91" fmla="*/ 57092 w 927186"/>
              <a:gd name="connsiteY91" fmla="*/ 84297 h 919256"/>
              <a:gd name="connsiteX92" fmla="*/ 15792 w 927186"/>
              <a:gd name="connsiteY92" fmla="*/ 41394 h 919256"/>
              <a:gd name="connsiteX93" fmla="*/ 517 w 927186"/>
              <a:gd name="connsiteY93" fmla="*/ 15652 h 919256"/>
              <a:gd name="connsiteX94" fmla="*/ 26918 w 927186"/>
              <a:gd name="connsiteY94" fmla="*/ 5469 h 919256"/>
              <a:gd name="connsiteX95" fmla="*/ 37856 w 927186"/>
              <a:gd name="connsiteY95" fmla="*/ 0 h 91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27186" h="919256">
                <a:moveTo>
                  <a:pt x="410383" y="817527"/>
                </a:moveTo>
                <a:cubicBezTo>
                  <a:pt x="415569" y="817208"/>
                  <a:pt x="421344" y="818599"/>
                  <a:pt x="426342" y="819495"/>
                </a:cubicBezTo>
                <a:cubicBezTo>
                  <a:pt x="473864" y="828169"/>
                  <a:pt x="520728" y="840616"/>
                  <a:pt x="565800" y="857495"/>
                </a:cubicBezTo>
                <a:cubicBezTo>
                  <a:pt x="614738" y="875788"/>
                  <a:pt x="666221" y="888706"/>
                  <a:pt x="709973" y="919256"/>
                </a:cubicBezTo>
                <a:cubicBezTo>
                  <a:pt x="644346" y="919256"/>
                  <a:pt x="578812" y="919256"/>
                  <a:pt x="513185" y="919256"/>
                </a:cubicBezTo>
                <a:cubicBezTo>
                  <a:pt x="487066" y="902189"/>
                  <a:pt x="460852" y="885122"/>
                  <a:pt x="434827" y="867867"/>
                </a:cubicBezTo>
                <a:cubicBezTo>
                  <a:pt x="426907" y="862681"/>
                  <a:pt x="418798" y="857683"/>
                  <a:pt x="411632" y="851554"/>
                </a:cubicBezTo>
                <a:cubicBezTo>
                  <a:pt x="403712" y="844859"/>
                  <a:pt x="392868" y="837222"/>
                  <a:pt x="397960" y="825812"/>
                </a:cubicBezTo>
                <a:cubicBezTo>
                  <a:pt x="400600" y="819872"/>
                  <a:pt x="405197" y="817845"/>
                  <a:pt x="410383" y="817527"/>
                </a:cubicBezTo>
                <a:close/>
                <a:moveTo>
                  <a:pt x="37856" y="0"/>
                </a:moveTo>
                <a:cubicBezTo>
                  <a:pt x="59166" y="25836"/>
                  <a:pt x="87076" y="39509"/>
                  <a:pt x="119797" y="44223"/>
                </a:cubicBezTo>
                <a:cubicBezTo>
                  <a:pt x="136203" y="66570"/>
                  <a:pt x="163265" y="74962"/>
                  <a:pt x="183161" y="93632"/>
                </a:cubicBezTo>
                <a:cubicBezTo>
                  <a:pt x="232853" y="140307"/>
                  <a:pt x="266609" y="198580"/>
                  <a:pt x="305646" y="252986"/>
                </a:cubicBezTo>
                <a:cubicBezTo>
                  <a:pt x="314745" y="265622"/>
                  <a:pt x="326555" y="275923"/>
                  <a:pt x="337859" y="286684"/>
                </a:cubicBezTo>
                <a:lnTo>
                  <a:pt x="366597" y="322596"/>
                </a:lnTo>
                <a:lnTo>
                  <a:pt x="368822" y="320028"/>
                </a:lnTo>
                <a:cubicBezTo>
                  <a:pt x="384098" y="310410"/>
                  <a:pt x="372594" y="298529"/>
                  <a:pt x="369483" y="289477"/>
                </a:cubicBezTo>
                <a:cubicBezTo>
                  <a:pt x="360243" y="262698"/>
                  <a:pt x="349775" y="236108"/>
                  <a:pt x="338083" y="210461"/>
                </a:cubicBezTo>
                <a:cubicBezTo>
                  <a:pt x="312153" y="153413"/>
                  <a:pt x="304421" y="94009"/>
                  <a:pt x="308099" y="32342"/>
                </a:cubicBezTo>
                <a:cubicBezTo>
                  <a:pt x="308758" y="21970"/>
                  <a:pt x="307910" y="9524"/>
                  <a:pt x="319319" y="4715"/>
                </a:cubicBezTo>
                <a:cubicBezTo>
                  <a:pt x="331105" y="-189"/>
                  <a:pt x="339403" y="9617"/>
                  <a:pt x="346004" y="17161"/>
                </a:cubicBezTo>
                <a:cubicBezTo>
                  <a:pt x="386267" y="62987"/>
                  <a:pt x="420401" y="109190"/>
                  <a:pt x="429830" y="174912"/>
                </a:cubicBezTo>
                <a:cubicBezTo>
                  <a:pt x="436808" y="223379"/>
                  <a:pt x="431056" y="273919"/>
                  <a:pt x="448971" y="320782"/>
                </a:cubicBezTo>
                <a:cubicBezTo>
                  <a:pt x="444823" y="376321"/>
                  <a:pt x="449915" y="388296"/>
                  <a:pt x="505735" y="453452"/>
                </a:cubicBezTo>
                <a:cubicBezTo>
                  <a:pt x="494986" y="390370"/>
                  <a:pt x="499229" y="325969"/>
                  <a:pt x="487725" y="262887"/>
                </a:cubicBezTo>
                <a:cubicBezTo>
                  <a:pt x="483482" y="214798"/>
                  <a:pt x="505641" y="175101"/>
                  <a:pt x="528743" y="135969"/>
                </a:cubicBezTo>
                <a:cubicBezTo>
                  <a:pt x="536191" y="123334"/>
                  <a:pt x="550241" y="123051"/>
                  <a:pt x="562971" y="127012"/>
                </a:cubicBezTo>
                <a:cubicBezTo>
                  <a:pt x="583809" y="133801"/>
                  <a:pt x="592202" y="149642"/>
                  <a:pt x="590504" y="171140"/>
                </a:cubicBezTo>
                <a:cubicBezTo>
                  <a:pt x="587676" y="176704"/>
                  <a:pt x="584093" y="181513"/>
                  <a:pt x="585884" y="188773"/>
                </a:cubicBezTo>
                <a:cubicBezTo>
                  <a:pt x="607005" y="275522"/>
                  <a:pt x="599085" y="362271"/>
                  <a:pt x="567403" y="443174"/>
                </a:cubicBezTo>
                <a:cubicBezTo>
                  <a:pt x="544395" y="501824"/>
                  <a:pt x="556370" y="545198"/>
                  <a:pt x="592390" y="589422"/>
                </a:cubicBezTo>
                <a:cubicBezTo>
                  <a:pt x="600876" y="599793"/>
                  <a:pt x="607288" y="611863"/>
                  <a:pt x="621054" y="622706"/>
                </a:cubicBezTo>
                <a:cubicBezTo>
                  <a:pt x="621054" y="610920"/>
                  <a:pt x="621149" y="599133"/>
                  <a:pt x="621054" y="587347"/>
                </a:cubicBezTo>
                <a:cubicBezTo>
                  <a:pt x="619734" y="488057"/>
                  <a:pt x="620017" y="388956"/>
                  <a:pt x="657358" y="294380"/>
                </a:cubicBezTo>
                <a:cubicBezTo>
                  <a:pt x="662166" y="282123"/>
                  <a:pt x="662354" y="262227"/>
                  <a:pt x="678196" y="263358"/>
                </a:cubicBezTo>
                <a:cubicBezTo>
                  <a:pt x="691585" y="264396"/>
                  <a:pt x="694603" y="283160"/>
                  <a:pt x="697903" y="296266"/>
                </a:cubicBezTo>
                <a:cubicBezTo>
                  <a:pt x="718741" y="379244"/>
                  <a:pt x="717704" y="460807"/>
                  <a:pt x="681119" y="539918"/>
                </a:cubicBezTo>
                <a:cubicBezTo>
                  <a:pt x="676687" y="549441"/>
                  <a:pt x="675084" y="560662"/>
                  <a:pt x="669144" y="569054"/>
                </a:cubicBezTo>
                <a:cubicBezTo>
                  <a:pt x="618603" y="640716"/>
                  <a:pt x="654623" y="698517"/>
                  <a:pt x="702806" y="761693"/>
                </a:cubicBezTo>
                <a:cubicBezTo>
                  <a:pt x="702617" y="710021"/>
                  <a:pt x="704786" y="664572"/>
                  <a:pt x="709595" y="619218"/>
                </a:cubicBezTo>
                <a:cubicBezTo>
                  <a:pt x="716667" y="552836"/>
                  <a:pt x="730151" y="488623"/>
                  <a:pt x="765133" y="430633"/>
                </a:cubicBezTo>
                <a:cubicBezTo>
                  <a:pt x="770885" y="421109"/>
                  <a:pt x="777109" y="406777"/>
                  <a:pt x="790215" y="409983"/>
                </a:cubicBezTo>
                <a:cubicBezTo>
                  <a:pt x="803039" y="413095"/>
                  <a:pt x="802945" y="429313"/>
                  <a:pt x="803604" y="439685"/>
                </a:cubicBezTo>
                <a:cubicBezTo>
                  <a:pt x="808602" y="517853"/>
                  <a:pt x="808319" y="595456"/>
                  <a:pt x="774563" y="668910"/>
                </a:cubicBezTo>
                <a:cubicBezTo>
                  <a:pt x="758345" y="704175"/>
                  <a:pt x="744201" y="740383"/>
                  <a:pt x="728265" y="775837"/>
                </a:cubicBezTo>
                <a:cubicBezTo>
                  <a:pt x="716007" y="803088"/>
                  <a:pt x="732509" y="825058"/>
                  <a:pt x="741372" y="847593"/>
                </a:cubicBezTo>
                <a:cubicBezTo>
                  <a:pt x="748915" y="866829"/>
                  <a:pt x="762022" y="883991"/>
                  <a:pt x="776731" y="909072"/>
                </a:cubicBezTo>
                <a:cubicBezTo>
                  <a:pt x="784935" y="867395"/>
                  <a:pt x="792573" y="832507"/>
                  <a:pt x="798513" y="797336"/>
                </a:cubicBezTo>
                <a:cubicBezTo>
                  <a:pt x="814259" y="704270"/>
                  <a:pt x="838964" y="614503"/>
                  <a:pt x="892145" y="534826"/>
                </a:cubicBezTo>
                <a:cubicBezTo>
                  <a:pt x="898368" y="525491"/>
                  <a:pt x="903366" y="510781"/>
                  <a:pt x="917227" y="514930"/>
                </a:cubicBezTo>
                <a:cubicBezTo>
                  <a:pt x="932125" y="519456"/>
                  <a:pt x="926184" y="535203"/>
                  <a:pt x="925147" y="545387"/>
                </a:cubicBezTo>
                <a:cubicBezTo>
                  <a:pt x="912795" y="662309"/>
                  <a:pt x="884697" y="775083"/>
                  <a:pt x="833212" y="881445"/>
                </a:cubicBezTo>
                <a:cubicBezTo>
                  <a:pt x="827272" y="893703"/>
                  <a:pt x="822840" y="906621"/>
                  <a:pt x="817748" y="919162"/>
                </a:cubicBezTo>
                <a:cubicBezTo>
                  <a:pt x="798702" y="919162"/>
                  <a:pt x="779655" y="919162"/>
                  <a:pt x="760608" y="919162"/>
                </a:cubicBezTo>
                <a:cubicBezTo>
                  <a:pt x="747878" y="864472"/>
                  <a:pt x="718648" y="827038"/>
                  <a:pt x="659432" y="817420"/>
                </a:cubicBezTo>
                <a:cubicBezTo>
                  <a:pt x="561273" y="801485"/>
                  <a:pt x="466887" y="772537"/>
                  <a:pt x="377875" y="727748"/>
                </a:cubicBezTo>
                <a:cubicBezTo>
                  <a:pt x="364674" y="721148"/>
                  <a:pt x="352132" y="713321"/>
                  <a:pt x="339309" y="705967"/>
                </a:cubicBezTo>
                <a:cubicBezTo>
                  <a:pt x="332142" y="701818"/>
                  <a:pt x="321959" y="698612"/>
                  <a:pt x="325259" y="688051"/>
                </a:cubicBezTo>
                <a:cubicBezTo>
                  <a:pt x="328183" y="678527"/>
                  <a:pt x="338177" y="678339"/>
                  <a:pt x="346664" y="678622"/>
                </a:cubicBezTo>
                <a:cubicBezTo>
                  <a:pt x="411631" y="680885"/>
                  <a:pt x="474336" y="693803"/>
                  <a:pt x="532514" y="723128"/>
                </a:cubicBezTo>
                <a:cubicBezTo>
                  <a:pt x="591635" y="753019"/>
                  <a:pt x="649720" y="784984"/>
                  <a:pt x="716761" y="820532"/>
                </a:cubicBezTo>
                <a:cubicBezTo>
                  <a:pt x="692340" y="777346"/>
                  <a:pt x="673670" y="740195"/>
                  <a:pt x="646796" y="708041"/>
                </a:cubicBezTo>
                <a:cubicBezTo>
                  <a:pt x="638970" y="698706"/>
                  <a:pt x="624356" y="705589"/>
                  <a:pt x="613323" y="702666"/>
                </a:cubicBezTo>
                <a:cubicBezTo>
                  <a:pt x="534023" y="681922"/>
                  <a:pt x="453497" y="665609"/>
                  <a:pt x="376744" y="635624"/>
                </a:cubicBezTo>
                <a:cubicBezTo>
                  <a:pt x="348362" y="624498"/>
                  <a:pt x="319602" y="614314"/>
                  <a:pt x="292635" y="599888"/>
                </a:cubicBezTo>
                <a:cubicBezTo>
                  <a:pt x="278396" y="592250"/>
                  <a:pt x="266138" y="582538"/>
                  <a:pt x="255766" y="570374"/>
                </a:cubicBezTo>
                <a:cubicBezTo>
                  <a:pt x="249543" y="563019"/>
                  <a:pt x="242942" y="555193"/>
                  <a:pt x="248034" y="544915"/>
                </a:cubicBezTo>
                <a:cubicBezTo>
                  <a:pt x="252843" y="535203"/>
                  <a:pt x="262932" y="538127"/>
                  <a:pt x="270759" y="538692"/>
                </a:cubicBezTo>
                <a:cubicBezTo>
                  <a:pt x="329220" y="542369"/>
                  <a:pt x="383910" y="562077"/>
                  <a:pt x="438410" y="581312"/>
                </a:cubicBezTo>
                <a:cubicBezTo>
                  <a:pt x="498098" y="602340"/>
                  <a:pt x="557218" y="625347"/>
                  <a:pt x="602290" y="673341"/>
                </a:cubicBezTo>
                <a:cubicBezTo>
                  <a:pt x="609079" y="680602"/>
                  <a:pt x="620206" y="683902"/>
                  <a:pt x="629258" y="688900"/>
                </a:cubicBezTo>
                <a:cubicBezTo>
                  <a:pt x="636990" y="679942"/>
                  <a:pt x="630861" y="674473"/>
                  <a:pt x="626900" y="668532"/>
                </a:cubicBezTo>
                <a:cubicBezTo>
                  <a:pt x="615869" y="651843"/>
                  <a:pt x="603894" y="635719"/>
                  <a:pt x="593993" y="618369"/>
                </a:cubicBezTo>
                <a:cubicBezTo>
                  <a:pt x="573532" y="582350"/>
                  <a:pt x="545338" y="562737"/>
                  <a:pt x="502435" y="555570"/>
                </a:cubicBezTo>
                <a:cubicBezTo>
                  <a:pt x="438410" y="544821"/>
                  <a:pt x="376272" y="523228"/>
                  <a:pt x="313096" y="508801"/>
                </a:cubicBezTo>
                <a:cubicBezTo>
                  <a:pt x="251901" y="494846"/>
                  <a:pt x="212675" y="447700"/>
                  <a:pt x="158362" y="425541"/>
                </a:cubicBezTo>
                <a:cubicBezTo>
                  <a:pt x="143181" y="419318"/>
                  <a:pt x="149970" y="409228"/>
                  <a:pt x="151950" y="399611"/>
                </a:cubicBezTo>
                <a:cubicBezTo>
                  <a:pt x="159966" y="390276"/>
                  <a:pt x="170526" y="390653"/>
                  <a:pt x="180898" y="393010"/>
                </a:cubicBezTo>
                <a:cubicBezTo>
                  <a:pt x="234645" y="405080"/>
                  <a:pt x="289900" y="411114"/>
                  <a:pt x="341949" y="430350"/>
                </a:cubicBezTo>
                <a:cubicBezTo>
                  <a:pt x="403145" y="460335"/>
                  <a:pt x="468207" y="482776"/>
                  <a:pt x="523934" y="523699"/>
                </a:cubicBezTo>
                <a:cubicBezTo>
                  <a:pt x="478108" y="474951"/>
                  <a:pt x="447557" y="404137"/>
                  <a:pt x="362976" y="413189"/>
                </a:cubicBezTo>
                <a:cubicBezTo>
                  <a:pt x="288392" y="394990"/>
                  <a:pt x="212297" y="383110"/>
                  <a:pt x="139787" y="356519"/>
                </a:cubicBezTo>
                <a:cubicBezTo>
                  <a:pt x="100561" y="342092"/>
                  <a:pt x="68879" y="315407"/>
                  <a:pt x="32764" y="295983"/>
                </a:cubicBezTo>
                <a:cubicBezTo>
                  <a:pt x="18338" y="288252"/>
                  <a:pt x="17018" y="274202"/>
                  <a:pt x="34368" y="264113"/>
                </a:cubicBezTo>
                <a:cubicBezTo>
                  <a:pt x="49360" y="255343"/>
                  <a:pt x="65201" y="248743"/>
                  <a:pt x="82551" y="252138"/>
                </a:cubicBezTo>
                <a:cubicBezTo>
                  <a:pt x="172412" y="270147"/>
                  <a:pt x="262743" y="287403"/>
                  <a:pt x="339969" y="341150"/>
                </a:cubicBezTo>
                <a:cubicBezTo>
                  <a:pt x="362694" y="356991"/>
                  <a:pt x="360430" y="340301"/>
                  <a:pt x="362694" y="327100"/>
                </a:cubicBezTo>
                <a:lnTo>
                  <a:pt x="366446" y="322770"/>
                </a:lnTo>
                <a:lnTo>
                  <a:pt x="348514" y="320971"/>
                </a:lnTo>
                <a:cubicBezTo>
                  <a:pt x="343057" y="318449"/>
                  <a:pt x="338413" y="314229"/>
                  <a:pt x="334594" y="308902"/>
                </a:cubicBezTo>
                <a:cubicBezTo>
                  <a:pt x="304704" y="267507"/>
                  <a:pt x="258217" y="248649"/>
                  <a:pt x="216728" y="224227"/>
                </a:cubicBezTo>
                <a:cubicBezTo>
                  <a:pt x="154212" y="187453"/>
                  <a:pt x="96223" y="147662"/>
                  <a:pt x="57092" y="84297"/>
                </a:cubicBezTo>
                <a:cubicBezTo>
                  <a:pt x="46908" y="67796"/>
                  <a:pt x="29181" y="56010"/>
                  <a:pt x="15792" y="41394"/>
                </a:cubicBezTo>
                <a:cubicBezTo>
                  <a:pt x="9097" y="34039"/>
                  <a:pt x="-2596" y="28288"/>
                  <a:pt x="517" y="15652"/>
                </a:cubicBezTo>
                <a:cubicBezTo>
                  <a:pt x="4194" y="660"/>
                  <a:pt x="17772" y="8203"/>
                  <a:pt x="26918" y="5469"/>
                </a:cubicBezTo>
                <a:cubicBezTo>
                  <a:pt x="30690" y="4243"/>
                  <a:pt x="34178" y="1792"/>
                  <a:pt x="37856" y="0"/>
                </a:cubicBezTo>
                <a:close/>
              </a:path>
            </a:pathLst>
          </a:custGeom>
          <a:solidFill>
            <a:schemeClr val="accent1"/>
          </a:solidFill>
          <a:ln w="9429" cap="flat">
            <a:noFill/>
            <a:prstDash val="solid"/>
            <a:miter/>
          </a:ln>
        </p:spPr>
        <p:txBody>
          <a:bodyPr wrap="square" rtlCol="0" anchor="ctr">
            <a:noAutofit/>
          </a:bodyPr>
          <a:lstStyle/>
          <a:p>
            <a:endParaRPr lang="en-US"/>
          </a:p>
        </p:txBody>
      </p:sp>
      <p:sp>
        <p:nvSpPr>
          <p:cNvPr id="67" name="TextBox 66">
            <a:extLst>
              <a:ext uri="{FF2B5EF4-FFF2-40B4-BE49-F238E27FC236}">
                <a16:creationId xmlns:a16="http://schemas.microsoft.com/office/drawing/2014/main" id="{79E8544E-6D8A-4A0A-897B-8E3C21C34578}"/>
              </a:ext>
            </a:extLst>
          </p:cNvPr>
          <p:cNvSpPr txBox="1"/>
          <p:nvPr/>
        </p:nvSpPr>
        <p:spPr>
          <a:xfrm>
            <a:off x="646415" y="719129"/>
            <a:ext cx="3409538" cy="842059"/>
          </a:xfrm>
          <a:custGeom>
            <a:avLst/>
            <a:gdLst/>
            <a:ahLst/>
            <a:cxnLst/>
            <a:rect l="l" t="t" r="r" b="b"/>
            <a:pathLst>
              <a:path w="3705561" h="915168">
                <a:moveTo>
                  <a:pt x="3179972" y="399608"/>
                </a:moveTo>
                <a:cubicBezTo>
                  <a:pt x="3105813" y="437378"/>
                  <a:pt x="3051596" y="469139"/>
                  <a:pt x="3017320" y="494892"/>
                </a:cubicBezTo>
                <a:cubicBezTo>
                  <a:pt x="2983045" y="520645"/>
                  <a:pt x="2965908" y="546190"/>
                  <a:pt x="2965908" y="571529"/>
                </a:cubicBezTo>
                <a:cubicBezTo>
                  <a:pt x="2965908" y="580445"/>
                  <a:pt x="2967004" y="586948"/>
                  <a:pt x="2969197" y="591038"/>
                </a:cubicBezTo>
                <a:cubicBezTo>
                  <a:pt x="2971389" y="595128"/>
                  <a:pt x="2973471" y="597173"/>
                  <a:pt x="2975440" y="597173"/>
                </a:cubicBezTo>
                <a:cubicBezTo>
                  <a:pt x="2977457" y="597173"/>
                  <a:pt x="2982081" y="595364"/>
                  <a:pt x="2989312" y="591746"/>
                </a:cubicBezTo>
                <a:cubicBezTo>
                  <a:pt x="3022442" y="572177"/>
                  <a:pt x="3052914" y="546483"/>
                  <a:pt x="3080727" y="514665"/>
                </a:cubicBezTo>
                <a:cubicBezTo>
                  <a:pt x="3108541" y="482847"/>
                  <a:pt x="3141622" y="444495"/>
                  <a:pt x="3179972" y="399608"/>
                </a:cubicBezTo>
                <a:close/>
                <a:moveTo>
                  <a:pt x="903497" y="399608"/>
                </a:moveTo>
                <a:cubicBezTo>
                  <a:pt x="829338" y="437378"/>
                  <a:pt x="775121" y="469139"/>
                  <a:pt x="740846" y="494892"/>
                </a:cubicBezTo>
                <a:cubicBezTo>
                  <a:pt x="706570" y="520645"/>
                  <a:pt x="689433" y="546190"/>
                  <a:pt x="689433" y="571529"/>
                </a:cubicBezTo>
                <a:cubicBezTo>
                  <a:pt x="689433" y="580445"/>
                  <a:pt x="690529" y="586948"/>
                  <a:pt x="692722" y="591038"/>
                </a:cubicBezTo>
                <a:cubicBezTo>
                  <a:pt x="694915" y="595128"/>
                  <a:pt x="696996" y="597173"/>
                  <a:pt x="698966" y="597173"/>
                </a:cubicBezTo>
                <a:cubicBezTo>
                  <a:pt x="700982" y="597173"/>
                  <a:pt x="705606" y="595364"/>
                  <a:pt x="712838" y="591746"/>
                </a:cubicBezTo>
                <a:cubicBezTo>
                  <a:pt x="745967" y="572177"/>
                  <a:pt x="776439" y="546483"/>
                  <a:pt x="804252" y="514665"/>
                </a:cubicBezTo>
                <a:cubicBezTo>
                  <a:pt x="832066" y="482847"/>
                  <a:pt x="865148" y="444495"/>
                  <a:pt x="903497" y="399608"/>
                </a:cubicBezTo>
                <a:close/>
                <a:moveTo>
                  <a:pt x="3208012" y="300577"/>
                </a:moveTo>
                <a:cubicBezTo>
                  <a:pt x="3217602" y="300577"/>
                  <a:pt x="3226109" y="304189"/>
                  <a:pt x="3233535" y="311413"/>
                </a:cubicBezTo>
                <a:cubicBezTo>
                  <a:pt x="3240961" y="318636"/>
                  <a:pt x="3246644" y="326566"/>
                  <a:pt x="3250583" y="335202"/>
                </a:cubicBezTo>
                <a:cubicBezTo>
                  <a:pt x="3254523" y="343839"/>
                  <a:pt x="3256493" y="350575"/>
                  <a:pt x="3256493" y="355411"/>
                </a:cubicBezTo>
                <a:cubicBezTo>
                  <a:pt x="3256493" y="364918"/>
                  <a:pt x="3253244" y="371646"/>
                  <a:pt x="3246746" y="375593"/>
                </a:cubicBezTo>
                <a:cubicBezTo>
                  <a:pt x="3240248" y="379541"/>
                  <a:pt x="3233249" y="382422"/>
                  <a:pt x="3225748" y="384236"/>
                </a:cubicBezTo>
                <a:cubicBezTo>
                  <a:pt x="3227371" y="382914"/>
                  <a:pt x="3230027" y="386444"/>
                  <a:pt x="3233718" y="394826"/>
                </a:cubicBezTo>
                <a:cubicBezTo>
                  <a:pt x="3237409" y="403209"/>
                  <a:pt x="3240338" y="410199"/>
                  <a:pt x="3242505" y="415797"/>
                </a:cubicBezTo>
                <a:cubicBezTo>
                  <a:pt x="3244672" y="421396"/>
                  <a:pt x="3245755" y="426634"/>
                  <a:pt x="3245755" y="431512"/>
                </a:cubicBezTo>
                <a:cubicBezTo>
                  <a:pt x="3245755" y="441444"/>
                  <a:pt x="3237624" y="457390"/>
                  <a:pt x="3221362" y="479348"/>
                </a:cubicBezTo>
                <a:cubicBezTo>
                  <a:pt x="3205101" y="501307"/>
                  <a:pt x="3194041" y="516940"/>
                  <a:pt x="3188183" y="526247"/>
                </a:cubicBezTo>
                <a:cubicBezTo>
                  <a:pt x="3182326" y="535555"/>
                  <a:pt x="3179397" y="546579"/>
                  <a:pt x="3179397" y="559321"/>
                </a:cubicBezTo>
                <a:cubicBezTo>
                  <a:pt x="3179397" y="576749"/>
                  <a:pt x="3186973" y="585463"/>
                  <a:pt x="3202125" y="585463"/>
                </a:cubicBezTo>
                <a:cubicBezTo>
                  <a:pt x="3219797" y="585463"/>
                  <a:pt x="3251943" y="569151"/>
                  <a:pt x="3298563" y="536527"/>
                </a:cubicBezTo>
                <a:lnTo>
                  <a:pt x="3304447" y="532303"/>
                </a:lnTo>
                <a:lnTo>
                  <a:pt x="3304669" y="529595"/>
                </a:lnTo>
                <a:cubicBezTo>
                  <a:pt x="3306183" y="521175"/>
                  <a:pt x="3308453" y="513561"/>
                  <a:pt x="3311481" y="506754"/>
                </a:cubicBezTo>
                <a:cubicBezTo>
                  <a:pt x="3317535" y="493138"/>
                  <a:pt x="3327540" y="476147"/>
                  <a:pt x="3341495" y="455780"/>
                </a:cubicBezTo>
                <a:cubicBezTo>
                  <a:pt x="3362572" y="426492"/>
                  <a:pt x="3382298" y="402169"/>
                  <a:pt x="3400672" y="382813"/>
                </a:cubicBezTo>
                <a:cubicBezTo>
                  <a:pt x="3419046" y="363457"/>
                  <a:pt x="3435796" y="348063"/>
                  <a:pt x="3450922" y="336633"/>
                </a:cubicBezTo>
                <a:cubicBezTo>
                  <a:pt x="3466049" y="325203"/>
                  <a:pt x="3477507" y="319488"/>
                  <a:pt x="3485299" y="319488"/>
                </a:cubicBezTo>
                <a:cubicBezTo>
                  <a:pt x="3497216" y="319488"/>
                  <a:pt x="3508280" y="325095"/>
                  <a:pt x="3518489" y="336310"/>
                </a:cubicBezTo>
                <a:cubicBezTo>
                  <a:pt x="3528699" y="347526"/>
                  <a:pt x="3533803" y="359227"/>
                  <a:pt x="3533803" y="371414"/>
                </a:cubicBezTo>
                <a:cubicBezTo>
                  <a:pt x="3533803" y="379495"/>
                  <a:pt x="3528962" y="390932"/>
                  <a:pt x="3519278" y="405724"/>
                </a:cubicBezTo>
                <a:cubicBezTo>
                  <a:pt x="3509595" y="420516"/>
                  <a:pt x="3495023" y="438463"/>
                  <a:pt x="3475564" y="459567"/>
                </a:cubicBezTo>
                <a:cubicBezTo>
                  <a:pt x="3456103" y="480670"/>
                  <a:pt x="3429479" y="505568"/>
                  <a:pt x="3395692" y="534260"/>
                </a:cubicBezTo>
                <a:lnTo>
                  <a:pt x="3386975" y="559508"/>
                </a:lnTo>
                <a:cubicBezTo>
                  <a:pt x="3385000" y="563458"/>
                  <a:pt x="3384012" y="566643"/>
                  <a:pt x="3384012" y="569064"/>
                </a:cubicBezTo>
                <a:cubicBezTo>
                  <a:pt x="3384012" y="571215"/>
                  <a:pt x="3384922" y="572291"/>
                  <a:pt x="3386742" y="572291"/>
                </a:cubicBezTo>
                <a:cubicBezTo>
                  <a:pt x="3393828" y="572291"/>
                  <a:pt x="3413585" y="561160"/>
                  <a:pt x="3446012" y="538898"/>
                </a:cubicBezTo>
                <a:cubicBezTo>
                  <a:pt x="3478439" y="516636"/>
                  <a:pt x="3514198" y="486110"/>
                  <a:pt x="3553289" y="447320"/>
                </a:cubicBezTo>
                <a:cubicBezTo>
                  <a:pt x="3568908" y="431691"/>
                  <a:pt x="3581457" y="418371"/>
                  <a:pt x="3590935" y="407361"/>
                </a:cubicBezTo>
                <a:cubicBezTo>
                  <a:pt x="3600414" y="396350"/>
                  <a:pt x="3609325" y="385584"/>
                  <a:pt x="3617668" y="375061"/>
                </a:cubicBezTo>
                <a:cubicBezTo>
                  <a:pt x="3626011" y="364537"/>
                  <a:pt x="3633440" y="356116"/>
                  <a:pt x="3639953" y="349797"/>
                </a:cubicBezTo>
                <a:cubicBezTo>
                  <a:pt x="3646467" y="343478"/>
                  <a:pt x="3652587" y="340098"/>
                  <a:pt x="3658316" y="339658"/>
                </a:cubicBezTo>
                <a:cubicBezTo>
                  <a:pt x="3671674" y="338507"/>
                  <a:pt x="3681425" y="343086"/>
                  <a:pt x="3687567" y="353394"/>
                </a:cubicBezTo>
                <a:cubicBezTo>
                  <a:pt x="3693710" y="363702"/>
                  <a:pt x="3696782" y="377318"/>
                  <a:pt x="3696782" y="394243"/>
                </a:cubicBezTo>
                <a:cubicBezTo>
                  <a:pt x="3696782" y="404797"/>
                  <a:pt x="3692641" y="417061"/>
                  <a:pt x="3684360" y="431034"/>
                </a:cubicBezTo>
                <a:cubicBezTo>
                  <a:pt x="3676079" y="445007"/>
                  <a:pt x="3661072" y="468049"/>
                  <a:pt x="3639339" y="500160"/>
                </a:cubicBezTo>
                <a:cubicBezTo>
                  <a:pt x="3617606" y="532271"/>
                  <a:pt x="3596186" y="565162"/>
                  <a:pt x="3575080" y="598833"/>
                </a:cubicBezTo>
                <a:lnTo>
                  <a:pt x="3528126" y="672534"/>
                </a:lnTo>
                <a:lnTo>
                  <a:pt x="3558759" y="642281"/>
                </a:lnTo>
                <a:cubicBezTo>
                  <a:pt x="3568883" y="632143"/>
                  <a:pt x="3578441" y="622426"/>
                  <a:pt x="3587432" y="613129"/>
                </a:cubicBezTo>
                <a:cubicBezTo>
                  <a:pt x="3605415" y="594534"/>
                  <a:pt x="3621776" y="578662"/>
                  <a:pt x="3636516" y="565510"/>
                </a:cubicBezTo>
                <a:cubicBezTo>
                  <a:pt x="3651256" y="552359"/>
                  <a:pt x="3674271" y="537054"/>
                  <a:pt x="3705561" y="519595"/>
                </a:cubicBezTo>
                <a:lnTo>
                  <a:pt x="3705561" y="565923"/>
                </a:lnTo>
                <a:cubicBezTo>
                  <a:pt x="3660151" y="614692"/>
                  <a:pt x="3619517" y="660358"/>
                  <a:pt x="3583661" y="702922"/>
                </a:cubicBezTo>
                <a:cubicBezTo>
                  <a:pt x="3547805" y="745487"/>
                  <a:pt x="3520311" y="779307"/>
                  <a:pt x="3501180" y="804384"/>
                </a:cubicBezTo>
                <a:cubicBezTo>
                  <a:pt x="3482050" y="829460"/>
                  <a:pt x="3470859" y="844139"/>
                  <a:pt x="3467609" y="848421"/>
                </a:cubicBezTo>
                <a:cubicBezTo>
                  <a:pt x="3458822" y="859862"/>
                  <a:pt x="3450872" y="870626"/>
                  <a:pt x="3443757" y="880714"/>
                </a:cubicBezTo>
                <a:cubicBezTo>
                  <a:pt x="3436642" y="890801"/>
                  <a:pt x="3430256" y="899065"/>
                  <a:pt x="3424598" y="905506"/>
                </a:cubicBezTo>
                <a:cubicBezTo>
                  <a:pt x="3418940" y="911947"/>
                  <a:pt x="3412990" y="915168"/>
                  <a:pt x="3406749" y="915168"/>
                </a:cubicBezTo>
                <a:cubicBezTo>
                  <a:pt x="3395344" y="915168"/>
                  <a:pt x="3386442" y="907121"/>
                  <a:pt x="3380043" y="891028"/>
                </a:cubicBezTo>
                <a:cubicBezTo>
                  <a:pt x="3373644" y="874935"/>
                  <a:pt x="3370444" y="860961"/>
                  <a:pt x="3370444" y="849105"/>
                </a:cubicBezTo>
                <a:cubicBezTo>
                  <a:pt x="3370444" y="838017"/>
                  <a:pt x="3372699" y="827968"/>
                  <a:pt x="3377209" y="818959"/>
                </a:cubicBezTo>
                <a:cubicBezTo>
                  <a:pt x="3400474" y="766618"/>
                  <a:pt x="3452542" y="680134"/>
                  <a:pt x="3533415" y="559508"/>
                </a:cubicBezTo>
                <a:lnTo>
                  <a:pt x="3466964" y="625990"/>
                </a:lnTo>
                <a:cubicBezTo>
                  <a:pt x="3421476" y="666828"/>
                  <a:pt x="3390342" y="687247"/>
                  <a:pt x="3373562" y="687247"/>
                </a:cubicBezTo>
                <a:cubicBezTo>
                  <a:pt x="3356616" y="687247"/>
                  <a:pt x="3340519" y="671436"/>
                  <a:pt x="3325271" y="639815"/>
                </a:cubicBezTo>
                <a:cubicBezTo>
                  <a:pt x="3317647" y="624004"/>
                  <a:pt x="3311929" y="609221"/>
                  <a:pt x="3308117" y="595464"/>
                </a:cubicBezTo>
                <a:lnTo>
                  <a:pt x="3305745" y="579625"/>
                </a:lnTo>
                <a:lnTo>
                  <a:pt x="3288253" y="598493"/>
                </a:lnTo>
                <a:cubicBezTo>
                  <a:pt x="3218106" y="671726"/>
                  <a:pt x="3166150" y="708342"/>
                  <a:pt x="3132385" y="708342"/>
                </a:cubicBezTo>
                <a:cubicBezTo>
                  <a:pt x="3116056" y="708342"/>
                  <a:pt x="3104465" y="703040"/>
                  <a:pt x="3097612" y="692437"/>
                </a:cubicBezTo>
                <a:cubicBezTo>
                  <a:pt x="3090759" y="681833"/>
                  <a:pt x="3087333" y="667388"/>
                  <a:pt x="3087333" y="649099"/>
                </a:cubicBezTo>
                <a:cubicBezTo>
                  <a:pt x="3087333" y="622216"/>
                  <a:pt x="3096596" y="588285"/>
                  <a:pt x="3115123" y="547308"/>
                </a:cubicBezTo>
                <a:cubicBezTo>
                  <a:pt x="3078691" y="598596"/>
                  <a:pt x="3048558" y="635737"/>
                  <a:pt x="3024723" y="658729"/>
                </a:cubicBezTo>
                <a:cubicBezTo>
                  <a:pt x="3000888" y="681722"/>
                  <a:pt x="2980008" y="693218"/>
                  <a:pt x="2962082" y="693218"/>
                </a:cubicBezTo>
                <a:cubicBezTo>
                  <a:pt x="2951823" y="693218"/>
                  <a:pt x="2940689" y="686303"/>
                  <a:pt x="2928678" y="672473"/>
                </a:cubicBezTo>
                <a:cubicBezTo>
                  <a:pt x="2916667" y="658642"/>
                  <a:pt x="2906267" y="641307"/>
                  <a:pt x="2897478" y="620465"/>
                </a:cubicBezTo>
                <a:cubicBezTo>
                  <a:pt x="2888689" y="599624"/>
                  <a:pt x="2884294" y="577949"/>
                  <a:pt x="2884294" y="555441"/>
                </a:cubicBezTo>
                <a:cubicBezTo>
                  <a:pt x="2884294" y="539117"/>
                  <a:pt x="2885909" y="525322"/>
                  <a:pt x="2889138" y="514055"/>
                </a:cubicBezTo>
                <a:cubicBezTo>
                  <a:pt x="2892368" y="502788"/>
                  <a:pt x="2898451" y="491505"/>
                  <a:pt x="2907388" y="480207"/>
                </a:cubicBezTo>
                <a:cubicBezTo>
                  <a:pt x="2916325" y="468909"/>
                  <a:pt x="2931848" y="453266"/>
                  <a:pt x="2953956" y="433277"/>
                </a:cubicBezTo>
                <a:cubicBezTo>
                  <a:pt x="3001036" y="389624"/>
                  <a:pt x="3048470" y="356595"/>
                  <a:pt x="3096259" y="334188"/>
                </a:cubicBezTo>
                <a:cubicBezTo>
                  <a:pt x="3144049" y="311781"/>
                  <a:pt x="3181299" y="300577"/>
                  <a:pt x="3208012" y="300577"/>
                </a:cubicBezTo>
                <a:close/>
                <a:moveTo>
                  <a:pt x="2610527" y="177659"/>
                </a:moveTo>
                <a:lnTo>
                  <a:pt x="2548383" y="179714"/>
                </a:lnTo>
                <a:lnTo>
                  <a:pt x="2548757" y="181403"/>
                </a:lnTo>
                <a:cubicBezTo>
                  <a:pt x="2550058" y="188067"/>
                  <a:pt x="2550709" y="193905"/>
                  <a:pt x="2550709" y="198918"/>
                </a:cubicBezTo>
                <a:cubicBezTo>
                  <a:pt x="2550709" y="207984"/>
                  <a:pt x="2546667" y="219652"/>
                  <a:pt x="2538583" y="233920"/>
                </a:cubicBezTo>
                <a:cubicBezTo>
                  <a:pt x="2530499" y="248188"/>
                  <a:pt x="2515346" y="272384"/>
                  <a:pt x="2493126" y="306506"/>
                </a:cubicBezTo>
                <a:cubicBezTo>
                  <a:pt x="2470906" y="340629"/>
                  <a:pt x="2451757" y="370809"/>
                  <a:pt x="2435679" y="397046"/>
                </a:cubicBezTo>
                <a:cubicBezTo>
                  <a:pt x="2419602" y="423284"/>
                  <a:pt x="2400581" y="457024"/>
                  <a:pt x="2378617" y="498266"/>
                </a:cubicBezTo>
                <a:cubicBezTo>
                  <a:pt x="2371676" y="511428"/>
                  <a:pt x="2367150" y="519732"/>
                  <a:pt x="2365037" y="523180"/>
                </a:cubicBezTo>
                <a:cubicBezTo>
                  <a:pt x="2362925" y="526627"/>
                  <a:pt x="2358881" y="533937"/>
                  <a:pt x="2352907" y="545111"/>
                </a:cubicBezTo>
                <a:cubicBezTo>
                  <a:pt x="2346933" y="556285"/>
                  <a:pt x="2342784" y="565206"/>
                  <a:pt x="2340462" y="571875"/>
                </a:cubicBezTo>
                <a:cubicBezTo>
                  <a:pt x="2338140" y="578544"/>
                  <a:pt x="2336979" y="583317"/>
                  <a:pt x="2336979" y="586194"/>
                </a:cubicBezTo>
                <a:cubicBezTo>
                  <a:pt x="2336979" y="590113"/>
                  <a:pt x="2340189" y="593254"/>
                  <a:pt x="2346609" y="595618"/>
                </a:cubicBezTo>
                <a:cubicBezTo>
                  <a:pt x="2353029" y="597982"/>
                  <a:pt x="2364227" y="599164"/>
                  <a:pt x="2380204" y="599164"/>
                </a:cubicBezTo>
                <a:cubicBezTo>
                  <a:pt x="2423649" y="599164"/>
                  <a:pt x="2469501" y="591309"/>
                  <a:pt x="2517759" y="575599"/>
                </a:cubicBezTo>
                <a:cubicBezTo>
                  <a:pt x="2566018" y="559890"/>
                  <a:pt x="2611502" y="537965"/>
                  <a:pt x="2654211" y="509825"/>
                </a:cubicBezTo>
                <a:cubicBezTo>
                  <a:pt x="2696921" y="481685"/>
                  <a:pt x="2730782" y="450268"/>
                  <a:pt x="2755797" y="415576"/>
                </a:cubicBezTo>
                <a:cubicBezTo>
                  <a:pt x="2780811" y="380883"/>
                  <a:pt x="2793318" y="344922"/>
                  <a:pt x="2793318" y="307692"/>
                </a:cubicBezTo>
                <a:cubicBezTo>
                  <a:pt x="2793318" y="266222"/>
                  <a:pt x="2777986" y="234182"/>
                  <a:pt x="2747321" y="211573"/>
                </a:cubicBezTo>
                <a:cubicBezTo>
                  <a:pt x="2716656" y="188964"/>
                  <a:pt x="2671058" y="177659"/>
                  <a:pt x="2610527" y="177659"/>
                </a:cubicBezTo>
                <a:close/>
                <a:moveTo>
                  <a:pt x="2604237" y="34835"/>
                </a:moveTo>
                <a:cubicBezTo>
                  <a:pt x="2643276" y="34835"/>
                  <a:pt x="2679411" y="40596"/>
                  <a:pt x="2712641" y="52117"/>
                </a:cubicBezTo>
                <a:cubicBezTo>
                  <a:pt x="2745872" y="63638"/>
                  <a:pt x="2773787" y="79923"/>
                  <a:pt x="2796386" y="100971"/>
                </a:cubicBezTo>
                <a:cubicBezTo>
                  <a:pt x="2818984" y="122020"/>
                  <a:pt x="2836315" y="147655"/>
                  <a:pt x="2848378" y="177877"/>
                </a:cubicBezTo>
                <a:cubicBezTo>
                  <a:pt x="2860441" y="208098"/>
                  <a:pt x="2866472" y="241770"/>
                  <a:pt x="2866472" y="278891"/>
                </a:cubicBezTo>
                <a:cubicBezTo>
                  <a:pt x="2866472" y="335591"/>
                  <a:pt x="2850183" y="390493"/>
                  <a:pt x="2817605" y="443595"/>
                </a:cubicBezTo>
                <a:cubicBezTo>
                  <a:pt x="2785028" y="496698"/>
                  <a:pt x="2741857" y="543342"/>
                  <a:pt x="2688093" y="583527"/>
                </a:cubicBezTo>
                <a:cubicBezTo>
                  <a:pt x="2634330" y="623711"/>
                  <a:pt x="2573764" y="655523"/>
                  <a:pt x="2506395" y="678962"/>
                </a:cubicBezTo>
                <a:cubicBezTo>
                  <a:pt x="2439027" y="702400"/>
                  <a:pt x="2372449" y="714119"/>
                  <a:pt x="2306661" y="714119"/>
                </a:cubicBezTo>
                <a:cubicBezTo>
                  <a:pt x="2293355" y="714119"/>
                  <a:pt x="2282236" y="712459"/>
                  <a:pt x="2273307" y="709139"/>
                </a:cubicBezTo>
                <a:cubicBezTo>
                  <a:pt x="2264378" y="705819"/>
                  <a:pt x="2258077" y="699365"/>
                  <a:pt x="2254405" y="689778"/>
                </a:cubicBezTo>
                <a:cubicBezTo>
                  <a:pt x="2250732" y="680190"/>
                  <a:pt x="2248896" y="667268"/>
                  <a:pt x="2248896" y="651012"/>
                </a:cubicBezTo>
                <a:cubicBezTo>
                  <a:pt x="2248896" y="631339"/>
                  <a:pt x="2250412" y="615428"/>
                  <a:pt x="2253444" y="603277"/>
                </a:cubicBezTo>
                <a:cubicBezTo>
                  <a:pt x="2256477" y="591126"/>
                  <a:pt x="2261549" y="577081"/>
                  <a:pt x="2268661" y="561141"/>
                </a:cubicBezTo>
                <a:cubicBezTo>
                  <a:pt x="2315663" y="457024"/>
                  <a:pt x="2396859" y="331146"/>
                  <a:pt x="2512250" y="183506"/>
                </a:cubicBezTo>
                <a:cubicBezTo>
                  <a:pt x="2496549" y="186067"/>
                  <a:pt x="2475112" y="190895"/>
                  <a:pt x="2447942" y="197989"/>
                </a:cubicBezTo>
                <a:cubicBezTo>
                  <a:pt x="2420771" y="205083"/>
                  <a:pt x="2394548" y="213053"/>
                  <a:pt x="2369275" y="221899"/>
                </a:cubicBezTo>
                <a:cubicBezTo>
                  <a:pt x="2356638" y="226322"/>
                  <a:pt x="2345300" y="230515"/>
                  <a:pt x="2335261" y="234478"/>
                </a:cubicBezTo>
                <a:lnTo>
                  <a:pt x="2311621" y="244575"/>
                </a:lnTo>
                <a:lnTo>
                  <a:pt x="2321054" y="243068"/>
                </a:lnTo>
                <a:cubicBezTo>
                  <a:pt x="2344267" y="239232"/>
                  <a:pt x="2369580" y="237091"/>
                  <a:pt x="2396991" y="236645"/>
                </a:cubicBezTo>
                <a:cubicBezTo>
                  <a:pt x="2371067" y="255343"/>
                  <a:pt x="2350344" y="267709"/>
                  <a:pt x="2334821" y="273743"/>
                </a:cubicBezTo>
                <a:cubicBezTo>
                  <a:pt x="2319298" y="279777"/>
                  <a:pt x="2303370" y="286424"/>
                  <a:pt x="2287035" y="293684"/>
                </a:cubicBezTo>
                <a:cubicBezTo>
                  <a:pt x="2270701" y="300944"/>
                  <a:pt x="2258642" y="305898"/>
                  <a:pt x="2250859" y="308547"/>
                </a:cubicBezTo>
                <a:cubicBezTo>
                  <a:pt x="2243075" y="311196"/>
                  <a:pt x="2235949" y="312521"/>
                  <a:pt x="2229480" y="312521"/>
                </a:cubicBezTo>
                <a:cubicBezTo>
                  <a:pt x="2206261" y="312521"/>
                  <a:pt x="2194652" y="298483"/>
                  <a:pt x="2194652" y="270408"/>
                </a:cubicBezTo>
                <a:cubicBezTo>
                  <a:pt x="2194652" y="212012"/>
                  <a:pt x="2209859" y="170651"/>
                  <a:pt x="2240272" y="146323"/>
                </a:cubicBezTo>
                <a:cubicBezTo>
                  <a:pt x="2252573" y="136531"/>
                  <a:pt x="2271498" y="125299"/>
                  <a:pt x="2297046" y="112627"/>
                </a:cubicBezTo>
                <a:cubicBezTo>
                  <a:pt x="2322595" y="99955"/>
                  <a:pt x="2351360" y="87968"/>
                  <a:pt x="2383341" y="76664"/>
                </a:cubicBezTo>
                <a:cubicBezTo>
                  <a:pt x="2415322" y="65361"/>
                  <a:pt x="2450741" y="55564"/>
                  <a:pt x="2489596" y="47272"/>
                </a:cubicBezTo>
                <a:cubicBezTo>
                  <a:pt x="2528451" y="38981"/>
                  <a:pt x="2566665" y="34835"/>
                  <a:pt x="2604237" y="34835"/>
                </a:cubicBezTo>
                <a:close/>
                <a:moveTo>
                  <a:pt x="1957423" y="29120"/>
                </a:moveTo>
                <a:cubicBezTo>
                  <a:pt x="1969485" y="30146"/>
                  <a:pt x="1980263" y="33087"/>
                  <a:pt x="1989754" y="37942"/>
                </a:cubicBezTo>
                <a:cubicBezTo>
                  <a:pt x="1999245" y="42796"/>
                  <a:pt x="2003991" y="49430"/>
                  <a:pt x="2003991" y="57843"/>
                </a:cubicBezTo>
                <a:cubicBezTo>
                  <a:pt x="2003991" y="67579"/>
                  <a:pt x="1997996" y="82441"/>
                  <a:pt x="1986006" y="102429"/>
                </a:cubicBezTo>
                <a:cubicBezTo>
                  <a:pt x="1974016" y="122418"/>
                  <a:pt x="1954491" y="152072"/>
                  <a:pt x="1927432" y="191391"/>
                </a:cubicBezTo>
                <a:cubicBezTo>
                  <a:pt x="1899113" y="231472"/>
                  <a:pt x="1878248" y="260771"/>
                  <a:pt x="1864838" y="279287"/>
                </a:cubicBezTo>
                <a:cubicBezTo>
                  <a:pt x="1851427" y="297804"/>
                  <a:pt x="1832662" y="322459"/>
                  <a:pt x="1808542" y="353254"/>
                </a:cubicBezTo>
                <a:cubicBezTo>
                  <a:pt x="1784421" y="384048"/>
                  <a:pt x="1761898" y="412069"/>
                  <a:pt x="1740971" y="437317"/>
                </a:cubicBezTo>
                <a:cubicBezTo>
                  <a:pt x="1720044" y="462564"/>
                  <a:pt x="1697717" y="488225"/>
                  <a:pt x="1673991" y="514300"/>
                </a:cubicBezTo>
                <a:lnTo>
                  <a:pt x="1673991" y="559337"/>
                </a:lnTo>
                <a:cubicBezTo>
                  <a:pt x="1705726" y="513019"/>
                  <a:pt x="1737805" y="474138"/>
                  <a:pt x="1770227" y="442693"/>
                </a:cubicBezTo>
                <a:cubicBezTo>
                  <a:pt x="1802649" y="411249"/>
                  <a:pt x="1830342" y="387332"/>
                  <a:pt x="1853306" y="370943"/>
                </a:cubicBezTo>
                <a:cubicBezTo>
                  <a:pt x="1876270" y="354555"/>
                  <a:pt x="1894059" y="346360"/>
                  <a:pt x="1906671" y="346360"/>
                </a:cubicBezTo>
                <a:cubicBezTo>
                  <a:pt x="1919931" y="346360"/>
                  <a:pt x="1931659" y="353305"/>
                  <a:pt x="1941856" y="367195"/>
                </a:cubicBezTo>
                <a:cubicBezTo>
                  <a:pt x="1952052" y="381085"/>
                  <a:pt x="1957151" y="392717"/>
                  <a:pt x="1957151" y="402089"/>
                </a:cubicBezTo>
                <a:cubicBezTo>
                  <a:pt x="1957151" y="407273"/>
                  <a:pt x="1954764" y="413447"/>
                  <a:pt x="1949989" y="420611"/>
                </a:cubicBezTo>
                <a:cubicBezTo>
                  <a:pt x="1926294" y="448940"/>
                  <a:pt x="1907670" y="472123"/>
                  <a:pt x="1894117" y="490160"/>
                </a:cubicBezTo>
                <a:cubicBezTo>
                  <a:pt x="1880564" y="508197"/>
                  <a:pt x="1870347" y="523881"/>
                  <a:pt x="1863465" y="537211"/>
                </a:cubicBezTo>
                <a:cubicBezTo>
                  <a:pt x="1856584" y="550541"/>
                  <a:pt x="1853143" y="561708"/>
                  <a:pt x="1853143" y="570712"/>
                </a:cubicBezTo>
                <a:cubicBezTo>
                  <a:pt x="1853143" y="579395"/>
                  <a:pt x="1856984" y="583737"/>
                  <a:pt x="1864666" y="583737"/>
                </a:cubicBezTo>
                <a:cubicBezTo>
                  <a:pt x="1877994" y="583737"/>
                  <a:pt x="1916141" y="562696"/>
                  <a:pt x="1979109" y="520614"/>
                </a:cubicBezTo>
                <a:lnTo>
                  <a:pt x="1979109" y="565223"/>
                </a:lnTo>
                <a:cubicBezTo>
                  <a:pt x="1948551" y="596455"/>
                  <a:pt x="1922781" y="621397"/>
                  <a:pt x="1901799" y="640048"/>
                </a:cubicBezTo>
                <a:cubicBezTo>
                  <a:pt x="1880818" y="658700"/>
                  <a:pt x="1862085" y="673053"/>
                  <a:pt x="1845601" y="683110"/>
                </a:cubicBezTo>
                <a:cubicBezTo>
                  <a:pt x="1829116" y="693167"/>
                  <a:pt x="1814467" y="698195"/>
                  <a:pt x="1801652" y="698195"/>
                </a:cubicBezTo>
                <a:cubicBezTo>
                  <a:pt x="1769627" y="698195"/>
                  <a:pt x="1753614" y="679893"/>
                  <a:pt x="1753614" y="643291"/>
                </a:cubicBezTo>
                <a:cubicBezTo>
                  <a:pt x="1753614" y="617538"/>
                  <a:pt x="1761723" y="588398"/>
                  <a:pt x="1777941" y="555873"/>
                </a:cubicBezTo>
                <a:cubicBezTo>
                  <a:pt x="1794158" y="523347"/>
                  <a:pt x="1816737" y="490501"/>
                  <a:pt x="1845678" y="457335"/>
                </a:cubicBezTo>
                <a:cubicBezTo>
                  <a:pt x="1841681" y="464281"/>
                  <a:pt x="1833433" y="472832"/>
                  <a:pt x="1820932" y="482987"/>
                </a:cubicBezTo>
                <a:cubicBezTo>
                  <a:pt x="1808431" y="493142"/>
                  <a:pt x="1796579" y="504536"/>
                  <a:pt x="1785374" y="517169"/>
                </a:cubicBezTo>
                <a:cubicBezTo>
                  <a:pt x="1774169" y="529802"/>
                  <a:pt x="1766395" y="538894"/>
                  <a:pt x="1762051" y="544446"/>
                </a:cubicBezTo>
                <a:cubicBezTo>
                  <a:pt x="1741259" y="567830"/>
                  <a:pt x="1720935" y="592197"/>
                  <a:pt x="1701082" y="617545"/>
                </a:cubicBezTo>
                <a:cubicBezTo>
                  <a:pt x="1681228" y="642894"/>
                  <a:pt x="1667414" y="659830"/>
                  <a:pt x="1659641" y="668352"/>
                </a:cubicBezTo>
                <a:cubicBezTo>
                  <a:pt x="1651868" y="676874"/>
                  <a:pt x="1643283" y="681135"/>
                  <a:pt x="1633884" y="681135"/>
                </a:cubicBezTo>
                <a:cubicBezTo>
                  <a:pt x="1605898" y="681135"/>
                  <a:pt x="1590156" y="654663"/>
                  <a:pt x="1586658" y="601718"/>
                </a:cubicBezTo>
                <a:lnTo>
                  <a:pt x="1586258" y="588753"/>
                </a:lnTo>
                <a:lnTo>
                  <a:pt x="1574545" y="601050"/>
                </a:lnTo>
                <a:cubicBezTo>
                  <a:pt x="1499488" y="677093"/>
                  <a:pt x="1442230" y="715115"/>
                  <a:pt x="1402773" y="715115"/>
                </a:cubicBezTo>
                <a:cubicBezTo>
                  <a:pt x="1384837" y="715115"/>
                  <a:pt x="1370585" y="708373"/>
                  <a:pt x="1360015" y="694890"/>
                </a:cubicBezTo>
                <a:cubicBezTo>
                  <a:pt x="1349445" y="681407"/>
                  <a:pt x="1344160" y="664511"/>
                  <a:pt x="1344160" y="644200"/>
                </a:cubicBezTo>
                <a:cubicBezTo>
                  <a:pt x="1344160" y="630992"/>
                  <a:pt x="1346718" y="615951"/>
                  <a:pt x="1351835" y="599078"/>
                </a:cubicBezTo>
                <a:cubicBezTo>
                  <a:pt x="1354393" y="590641"/>
                  <a:pt x="1357911" y="581178"/>
                  <a:pt x="1362390" y="570689"/>
                </a:cubicBezTo>
                <a:lnTo>
                  <a:pt x="1371593" y="551205"/>
                </a:lnTo>
                <a:lnTo>
                  <a:pt x="1370559" y="552206"/>
                </a:lnTo>
                <a:cubicBezTo>
                  <a:pt x="1364182" y="559059"/>
                  <a:pt x="1359895" y="563837"/>
                  <a:pt x="1357698" y="566541"/>
                </a:cubicBezTo>
                <a:cubicBezTo>
                  <a:pt x="1356599" y="567892"/>
                  <a:pt x="1353904" y="569531"/>
                  <a:pt x="1349615" y="571458"/>
                </a:cubicBezTo>
                <a:lnTo>
                  <a:pt x="1335792" y="576658"/>
                </a:lnTo>
                <a:lnTo>
                  <a:pt x="1325592" y="587234"/>
                </a:lnTo>
                <a:cubicBezTo>
                  <a:pt x="1306318" y="607001"/>
                  <a:pt x="1289823" y="623229"/>
                  <a:pt x="1276107" y="635919"/>
                </a:cubicBezTo>
                <a:cubicBezTo>
                  <a:pt x="1257818" y="652839"/>
                  <a:pt x="1240632" y="666453"/>
                  <a:pt x="1224550" y="676761"/>
                </a:cubicBezTo>
                <a:cubicBezTo>
                  <a:pt x="1208467" y="687069"/>
                  <a:pt x="1193526" y="692223"/>
                  <a:pt x="1179727" y="692223"/>
                </a:cubicBezTo>
                <a:cubicBezTo>
                  <a:pt x="1162636" y="692223"/>
                  <a:pt x="1148737" y="684861"/>
                  <a:pt x="1138030" y="670136"/>
                </a:cubicBezTo>
                <a:cubicBezTo>
                  <a:pt x="1127323" y="655412"/>
                  <a:pt x="1121969" y="635067"/>
                  <a:pt x="1121969" y="609101"/>
                </a:cubicBezTo>
                <a:cubicBezTo>
                  <a:pt x="1121969" y="593767"/>
                  <a:pt x="1125718" y="576707"/>
                  <a:pt x="1133217" y="557921"/>
                </a:cubicBezTo>
                <a:cubicBezTo>
                  <a:pt x="1140715" y="539135"/>
                  <a:pt x="1151453" y="519112"/>
                  <a:pt x="1165431" y="497850"/>
                </a:cubicBezTo>
                <a:cubicBezTo>
                  <a:pt x="1179409" y="476589"/>
                  <a:pt x="1194449" y="460728"/>
                  <a:pt x="1210550" y="450267"/>
                </a:cubicBezTo>
                <a:cubicBezTo>
                  <a:pt x="1210907" y="451812"/>
                  <a:pt x="1204995" y="453714"/>
                  <a:pt x="1192813" y="455974"/>
                </a:cubicBezTo>
                <a:cubicBezTo>
                  <a:pt x="1180631" y="458234"/>
                  <a:pt x="1168205" y="460501"/>
                  <a:pt x="1155533" y="462774"/>
                </a:cubicBezTo>
                <a:cubicBezTo>
                  <a:pt x="1142861" y="465047"/>
                  <a:pt x="1134910" y="466490"/>
                  <a:pt x="1131681" y="467101"/>
                </a:cubicBezTo>
                <a:cubicBezTo>
                  <a:pt x="1122068" y="486380"/>
                  <a:pt x="1108523" y="505277"/>
                  <a:pt x="1091047" y="523794"/>
                </a:cubicBezTo>
                <a:lnTo>
                  <a:pt x="1042954" y="564537"/>
                </a:lnTo>
                <a:lnTo>
                  <a:pt x="1042954" y="564865"/>
                </a:lnTo>
                <a:cubicBezTo>
                  <a:pt x="956846" y="660516"/>
                  <a:pt x="894498" y="708342"/>
                  <a:pt x="855910" y="708342"/>
                </a:cubicBezTo>
                <a:cubicBezTo>
                  <a:pt x="839581" y="708342"/>
                  <a:pt x="827990" y="703040"/>
                  <a:pt x="821137" y="692437"/>
                </a:cubicBezTo>
                <a:cubicBezTo>
                  <a:pt x="814284" y="681833"/>
                  <a:pt x="810858" y="667388"/>
                  <a:pt x="810858" y="649099"/>
                </a:cubicBezTo>
                <a:cubicBezTo>
                  <a:pt x="810858" y="622216"/>
                  <a:pt x="820121" y="588285"/>
                  <a:pt x="838648" y="547308"/>
                </a:cubicBezTo>
                <a:cubicBezTo>
                  <a:pt x="802217" y="598596"/>
                  <a:pt x="772083" y="635737"/>
                  <a:pt x="748248" y="658729"/>
                </a:cubicBezTo>
                <a:cubicBezTo>
                  <a:pt x="724413" y="681722"/>
                  <a:pt x="703533" y="693218"/>
                  <a:pt x="685607" y="693218"/>
                </a:cubicBezTo>
                <a:cubicBezTo>
                  <a:pt x="675348" y="693218"/>
                  <a:pt x="664214" y="686303"/>
                  <a:pt x="652203" y="672473"/>
                </a:cubicBezTo>
                <a:cubicBezTo>
                  <a:pt x="640192" y="658642"/>
                  <a:pt x="629792" y="641307"/>
                  <a:pt x="621003" y="620465"/>
                </a:cubicBezTo>
                <a:cubicBezTo>
                  <a:pt x="612214" y="599624"/>
                  <a:pt x="607819" y="577949"/>
                  <a:pt x="607819" y="555441"/>
                </a:cubicBezTo>
                <a:cubicBezTo>
                  <a:pt x="607819" y="539117"/>
                  <a:pt x="609434" y="525322"/>
                  <a:pt x="612663" y="514055"/>
                </a:cubicBezTo>
                <a:cubicBezTo>
                  <a:pt x="615893" y="502788"/>
                  <a:pt x="621976" y="491505"/>
                  <a:pt x="630913" y="480207"/>
                </a:cubicBezTo>
                <a:cubicBezTo>
                  <a:pt x="639850" y="468909"/>
                  <a:pt x="655373" y="453266"/>
                  <a:pt x="677482" y="433277"/>
                </a:cubicBezTo>
                <a:cubicBezTo>
                  <a:pt x="724561" y="389624"/>
                  <a:pt x="771995" y="356595"/>
                  <a:pt x="819784" y="334188"/>
                </a:cubicBezTo>
                <a:cubicBezTo>
                  <a:pt x="867574" y="311781"/>
                  <a:pt x="904824" y="300577"/>
                  <a:pt x="931537" y="300577"/>
                </a:cubicBezTo>
                <a:cubicBezTo>
                  <a:pt x="941126" y="300577"/>
                  <a:pt x="949634" y="304189"/>
                  <a:pt x="957060" y="311413"/>
                </a:cubicBezTo>
                <a:cubicBezTo>
                  <a:pt x="964486" y="318636"/>
                  <a:pt x="970169" y="326566"/>
                  <a:pt x="974108" y="335202"/>
                </a:cubicBezTo>
                <a:cubicBezTo>
                  <a:pt x="978048" y="343839"/>
                  <a:pt x="980018" y="350575"/>
                  <a:pt x="980018" y="355411"/>
                </a:cubicBezTo>
                <a:cubicBezTo>
                  <a:pt x="980018" y="364918"/>
                  <a:pt x="976769" y="371646"/>
                  <a:pt x="970271" y="375593"/>
                </a:cubicBezTo>
                <a:cubicBezTo>
                  <a:pt x="963773" y="379541"/>
                  <a:pt x="956774" y="382422"/>
                  <a:pt x="949273" y="384236"/>
                </a:cubicBezTo>
                <a:cubicBezTo>
                  <a:pt x="950895" y="382914"/>
                  <a:pt x="953552" y="386444"/>
                  <a:pt x="957243" y="394826"/>
                </a:cubicBezTo>
                <a:cubicBezTo>
                  <a:pt x="960934" y="403209"/>
                  <a:pt x="963863" y="410199"/>
                  <a:pt x="966029" y="415797"/>
                </a:cubicBezTo>
                <a:cubicBezTo>
                  <a:pt x="968196" y="421396"/>
                  <a:pt x="969280" y="426634"/>
                  <a:pt x="969280" y="431512"/>
                </a:cubicBezTo>
                <a:cubicBezTo>
                  <a:pt x="969280" y="441444"/>
                  <a:pt x="961149" y="457390"/>
                  <a:pt x="944887" y="479348"/>
                </a:cubicBezTo>
                <a:cubicBezTo>
                  <a:pt x="928626" y="501307"/>
                  <a:pt x="917566" y="516940"/>
                  <a:pt x="911709" y="526247"/>
                </a:cubicBezTo>
                <a:cubicBezTo>
                  <a:pt x="905851" y="535555"/>
                  <a:pt x="902922" y="546579"/>
                  <a:pt x="902922" y="559321"/>
                </a:cubicBezTo>
                <a:cubicBezTo>
                  <a:pt x="902922" y="576749"/>
                  <a:pt x="910498" y="585463"/>
                  <a:pt x="925650" y="585463"/>
                </a:cubicBezTo>
                <a:cubicBezTo>
                  <a:pt x="943322" y="585463"/>
                  <a:pt x="975468" y="569151"/>
                  <a:pt x="1022088" y="536527"/>
                </a:cubicBezTo>
                <a:lnTo>
                  <a:pt x="1026826" y="533126"/>
                </a:lnTo>
                <a:lnTo>
                  <a:pt x="1026826" y="532868"/>
                </a:lnTo>
                <a:cubicBezTo>
                  <a:pt x="1045539" y="510661"/>
                  <a:pt x="1058875" y="495926"/>
                  <a:pt x="1066832" y="488663"/>
                </a:cubicBezTo>
                <a:cubicBezTo>
                  <a:pt x="1059274" y="487253"/>
                  <a:pt x="1052425" y="483162"/>
                  <a:pt x="1046284" y="476389"/>
                </a:cubicBezTo>
                <a:cubicBezTo>
                  <a:pt x="1040144" y="469617"/>
                  <a:pt x="1037074" y="459720"/>
                  <a:pt x="1037074" y="446698"/>
                </a:cubicBezTo>
                <a:cubicBezTo>
                  <a:pt x="1037074" y="433220"/>
                  <a:pt x="1042246" y="417010"/>
                  <a:pt x="1052590" y="398069"/>
                </a:cubicBezTo>
                <a:cubicBezTo>
                  <a:pt x="1062935" y="379127"/>
                  <a:pt x="1075631" y="361458"/>
                  <a:pt x="1090680" y="345062"/>
                </a:cubicBezTo>
                <a:cubicBezTo>
                  <a:pt x="1105728" y="328666"/>
                  <a:pt x="1119621" y="317997"/>
                  <a:pt x="1132357" y="313057"/>
                </a:cubicBezTo>
                <a:cubicBezTo>
                  <a:pt x="1138314" y="310077"/>
                  <a:pt x="1144182" y="308586"/>
                  <a:pt x="1149962" y="308586"/>
                </a:cubicBezTo>
                <a:cubicBezTo>
                  <a:pt x="1163429" y="308586"/>
                  <a:pt x="1170163" y="314991"/>
                  <a:pt x="1170163" y="327800"/>
                </a:cubicBezTo>
                <a:cubicBezTo>
                  <a:pt x="1170163" y="334922"/>
                  <a:pt x="1165124" y="342820"/>
                  <a:pt x="1155047" y="351492"/>
                </a:cubicBezTo>
                <a:cubicBezTo>
                  <a:pt x="1214686" y="341104"/>
                  <a:pt x="1253469" y="335910"/>
                  <a:pt x="1271395" y="335910"/>
                </a:cubicBezTo>
                <a:cubicBezTo>
                  <a:pt x="1279813" y="335910"/>
                  <a:pt x="1285240" y="336558"/>
                  <a:pt x="1287677" y="337854"/>
                </a:cubicBezTo>
                <a:cubicBezTo>
                  <a:pt x="1297531" y="342965"/>
                  <a:pt x="1304558" y="351794"/>
                  <a:pt x="1308757" y="364342"/>
                </a:cubicBezTo>
                <a:cubicBezTo>
                  <a:pt x="1312956" y="376889"/>
                  <a:pt x="1315055" y="388906"/>
                  <a:pt x="1315055" y="400394"/>
                </a:cubicBezTo>
                <a:cubicBezTo>
                  <a:pt x="1315055" y="409388"/>
                  <a:pt x="1311636" y="418393"/>
                  <a:pt x="1304799" y="427410"/>
                </a:cubicBezTo>
                <a:cubicBezTo>
                  <a:pt x="1297962" y="436428"/>
                  <a:pt x="1285684" y="449728"/>
                  <a:pt x="1267965" y="467311"/>
                </a:cubicBezTo>
                <a:cubicBezTo>
                  <a:pt x="1254322" y="482858"/>
                  <a:pt x="1241922" y="501032"/>
                  <a:pt x="1230766" y="521834"/>
                </a:cubicBezTo>
                <a:cubicBezTo>
                  <a:pt x="1219611" y="542637"/>
                  <a:pt x="1214033" y="557776"/>
                  <a:pt x="1214033" y="567252"/>
                </a:cubicBezTo>
                <a:cubicBezTo>
                  <a:pt x="1214033" y="575919"/>
                  <a:pt x="1219984" y="580253"/>
                  <a:pt x="1231886" y="580253"/>
                </a:cubicBezTo>
                <a:cubicBezTo>
                  <a:pt x="1247185" y="580253"/>
                  <a:pt x="1278168" y="564797"/>
                  <a:pt x="1324833" y="533883"/>
                </a:cubicBezTo>
                <a:lnTo>
                  <a:pt x="1334853" y="527097"/>
                </a:lnTo>
                <a:lnTo>
                  <a:pt x="1359802" y="504284"/>
                </a:lnTo>
                <a:cubicBezTo>
                  <a:pt x="1388671" y="475879"/>
                  <a:pt x="1420622" y="438631"/>
                  <a:pt x="1455656" y="392540"/>
                </a:cubicBezTo>
                <a:cubicBezTo>
                  <a:pt x="1456558" y="392960"/>
                  <a:pt x="1455048" y="393094"/>
                  <a:pt x="1451126" y="392941"/>
                </a:cubicBezTo>
                <a:cubicBezTo>
                  <a:pt x="1447205" y="392788"/>
                  <a:pt x="1442452" y="392711"/>
                  <a:pt x="1436870" y="392711"/>
                </a:cubicBezTo>
                <a:cubicBezTo>
                  <a:pt x="1418820" y="392711"/>
                  <a:pt x="1404572" y="394015"/>
                  <a:pt x="1394127" y="396623"/>
                </a:cubicBezTo>
                <a:cubicBezTo>
                  <a:pt x="1391473" y="397571"/>
                  <a:pt x="1388428" y="398622"/>
                  <a:pt x="1384994" y="399776"/>
                </a:cubicBezTo>
                <a:cubicBezTo>
                  <a:pt x="1381560" y="400929"/>
                  <a:pt x="1377221" y="401506"/>
                  <a:pt x="1371978" y="401506"/>
                </a:cubicBezTo>
                <a:cubicBezTo>
                  <a:pt x="1366734" y="401506"/>
                  <a:pt x="1364113" y="397211"/>
                  <a:pt x="1364113" y="388621"/>
                </a:cubicBezTo>
                <a:cubicBezTo>
                  <a:pt x="1364113" y="375983"/>
                  <a:pt x="1370828" y="358840"/>
                  <a:pt x="1384259" y="337193"/>
                </a:cubicBezTo>
                <a:cubicBezTo>
                  <a:pt x="1396182" y="316826"/>
                  <a:pt x="1407426" y="301775"/>
                  <a:pt x="1417990" y="292040"/>
                </a:cubicBezTo>
                <a:cubicBezTo>
                  <a:pt x="1428555" y="282304"/>
                  <a:pt x="1441417" y="275736"/>
                  <a:pt x="1456577" y="272336"/>
                </a:cubicBezTo>
                <a:cubicBezTo>
                  <a:pt x="1471737" y="268935"/>
                  <a:pt x="1492150" y="267235"/>
                  <a:pt x="1517814" y="267235"/>
                </a:cubicBezTo>
                <a:lnTo>
                  <a:pt x="1532954" y="267235"/>
                </a:lnTo>
                <a:cubicBezTo>
                  <a:pt x="1548868" y="238698"/>
                  <a:pt x="1564465" y="217414"/>
                  <a:pt x="1579744" y="203381"/>
                </a:cubicBezTo>
                <a:cubicBezTo>
                  <a:pt x="1595023" y="189348"/>
                  <a:pt x="1612927" y="182332"/>
                  <a:pt x="1633454" y="182332"/>
                </a:cubicBezTo>
                <a:cubicBezTo>
                  <a:pt x="1658311" y="182332"/>
                  <a:pt x="1670739" y="189717"/>
                  <a:pt x="1670739" y="204485"/>
                </a:cubicBezTo>
                <a:cubicBezTo>
                  <a:pt x="1670739" y="210628"/>
                  <a:pt x="1663437" y="222700"/>
                  <a:pt x="1648835" y="240700"/>
                </a:cubicBezTo>
                <a:cubicBezTo>
                  <a:pt x="1634232" y="258701"/>
                  <a:pt x="1623968" y="269031"/>
                  <a:pt x="1618043" y="271691"/>
                </a:cubicBezTo>
                <a:cubicBezTo>
                  <a:pt x="1622900" y="271758"/>
                  <a:pt x="1629795" y="272297"/>
                  <a:pt x="1638726" y="273308"/>
                </a:cubicBezTo>
                <a:cubicBezTo>
                  <a:pt x="1647658" y="274319"/>
                  <a:pt x="1657354" y="275770"/>
                  <a:pt x="1667815" y="277662"/>
                </a:cubicBezTo>
                <a:cubicBezTo>
                  <a:pt x="1648242" y="320931"/>
                  <a:pt x="1623154" y="362210"/>
                  <a:pt x="1592554" y="401498"/>
                </a:cubicBezTo>
                <a:cubicBezTo>
                  <a:pt x="1578864" y="400798"/>
                  <a:pt x="1569104" y="400216"/>
                  <a:pt x="1563275" y="399752"/>
                </a:cubicBezTo>
                <a:cubicBezTo>
                  <a:pt x="1557446" y="399288"/>
                  <a:pt x="1551373" y="398813"/>
                  <a:pt x="1545057" y="398325"/>
                </a:cubicBezTo>
                <a:cubicBezTo>
                  <a:pt x="1538740" y="397838"/>
                  <a:pt x="1533166" y="397271"/>
                  <a:pt x="1528335" y="396623"/>
                </a:cubicBezTo>
                <a:cubicBezTo>
                  <a:pt x="1513261" y="421204"/>
                  <a:pt x="1499805" y="444605"/>
                  <a:pt x="1487967" y="466825"/>
                </a:cubicBezTo>
                <a:cubicBezTo>
                  <a:pt x="1476130" y="489046"/>
                  <a:pt x="1467201" y="508951"/>
                  <a:pt x="1461180" y="526543"/>
                </a:cubicBezTo>
                <a:cubicBezTo>
                  <a:pt x="1455159" y="544134"/>
                  <a:pt x="1452149" y="560770"/>
                  <a:pt x="1452149" y="576451"/>
                </a:cubicBezTo>
                <a:cubicBezTo>
                  <a:pt x="1452149" y="592256"/>
                  <a:pt x="1457612" y="600159"/>
                  <a:pt x="1468540" y="600159"/>
                </a:cubicBezTo>
                <a:cubicBezTo>
                  <a:pt x="1478897" y="600159"/>
                  <a:pt x="1493631" y="593866"/>
                  <a:pt x="1512741" y="581280"/>
                </a:cubicBezTo>
                <a:cubicBezTo>
                  <a:pt x="1527073" y="571840"/>
                  <a:pt x="1548481" y="557924"/>
                  <a:pt x="1576962" y="539533"/>
                </a:cubicBezTo>
                <a:lnTo>
                  <a:pt x="1590792" y="530617"/>
                </a:lnTo>
                <a:lnTo>
                  <a:pt x="1595441" y="506691"/>
                </a:lnTo>
                <a:cubicBezTo>
                  <a:pt x="1601796" y="481205"/>
                  <a:pt x="1618776" y="447608"/>
                  <a:pt x="1646380" y="405899"/>
                </a:cubicBezTo>
                <a:cubicBezTo>
                  <a:pt x="1703536" y="320418"/>
                  <a:pt x="1752442" y="250522"/>
                  <a:pt x="1793099" y="196212"/>
                </a:cubicBezTo>
                <a:cubicBezTo>
                  <a:pt x="1833756" y="141901"/>
                  <a:pt x="1868013" y="100269"/>
                  <a:pt x="1895870" y="71315"/>
                </a:cubicBezTo>
                <a:cubicBezTo>
                  <a:pt x="1923728" y="42361"/>
                  <a:pt x="1944246" y="28296"/>
                  <a:pt x="1957423" y="29120"/>
                </a:cubicBezTo>
                <a:close/>
                <a:moveTo>
                  <a:pt x="524051" y="0"/>
                </a:moveTo>
                <a:cubicBezTo>
                  <a:pt x="560596" y="0"/>
                  <a:pt x="587109" y="2367"/>
                  <a:pt x="603588" y="7099"/>
                </a:cubicBezTo>
                <a:cubicBezTo>
                  <a:pt x="620067" y="11832"/>
                  <a:pt x="629831" y="18655"/>
                  <a:pt x="632879" y="27569"/>
                </a:cubicBezTo>
                <a:cubicBezTo>
                  <a:pt x="635927" y="36482"/>
                  <a:pt x="637451" y="50446"/>
                  <a:pt x="637451" y="69460"/>
                </a:cubicBezTo>
                <a:lnTo>
                  <a:pt x="637451" y="102631"/>
                </a:lnTo>
                <a:cubicBezTo>
                  <a:pt x="637451" y="119785"/>
                  <a:pt x="633895" y="130732"/>
                  <a:pt x="626783" y="135472"/>
                </a:cubicBezTo>
                <a:cubicBezTo>
                  <a:pt x="619671" y="140213"/>
                  <a:pt x="599005" y="150442"/>
                  <a:pt x="564784" y="166159"/>
                </a:cubicBezTo>
                <a:cubicBezTo>
                  <a:pt x="530563" y="181876"/>
                  <a:pt x="493010" y="200608"/>
                  <a:pt x="452126" y="222354"/>
                </a:cubicBezTo>
                <a:cubicBezTo>
                  <a:pt x="465743" y="193770"/>
                  <a:pt x="477880" y="174938"/>
                  <a:pt x="488535" y="165856"/>
                </a:cubicBezTo>
                <a:cubicBezTo>
                  <a:pt x="499191" y="156774"/>
                  <a:pt x="511451" y="149612"/>
                  <a:pt x="525318" y="144371"/>
                </a:cubicBezTo>
                <a:cubicBezTo>
                  <a:pt x="515863" y="143340"/>
                  <a:pt x="498850" y="142824"/>
                  <a:pt x="474279" y="142824"/>
                </a:cubicBezTo>
                <a:cubicBezTo>
                  <a:pt x="435208" y="142824"/>
                  <a:pt x="392848" y="150618"/>
                  <a:pt x="347197" y="166205"/>
                </a:cubicBezTo>
                <a:cubicBezTo>
                  <a:pt x="301545" y="181793"/>
                  <a:pt x="263286" y="200028"/>
                  <a:pt x="232420" y="220911"/>
                </a:cubicBezTo>
                <a:cubicBezTo>
                  <a:pt x="201553" y="241794"/>
                  <a:pt x="186119" y="257987"/>
                  <a:pt x="186119" y="269490"/>
                </a:cubicBezTo>
                <a:cubicBezTo>
                  <a:pt x="186119" y="273378"/>
                  <a:pt x="189871" y="277229"/>
                  <a:pt x="197375" y="281045"/>
                </a:cubicBezTo>
                <a:cubicBezTo>
                  <a:pt x="204878" y="284860"/>
                  <a:pt x="219358" y="288118"/>
                  <a:pt x="240813" y="290819"/>
                </a:cubicBezTo>
                <a:cubicBezTo>
                  <a:pt x="262269" y="293520"/>
                  <a:pt x="288310" y="295323"/>
                  <a:pt x="318936" y="296231"/>
                </a:cubicBezTo>
                <a:cubicBezTo>
                  <a:pt x="349562" y="297138"/>
                  <a:pt x="390610" y="297591"/>
                  <a:pt x="442079" y="297591"/>
                </a:cubicBezTo>
                <a:cubicBezTo>
                  <a:pt x="477749" y="297591"/>
                  <a:pt x="502232" y="299311"/>
                  <a:pt x="515528" y="302751"/>
                </a:cubicBezTo>
                <a:cubicBezTo>
                  <a:pt x="528825" y="306190"/>
                  <a:pt x="535473" y="315120"/>
                  <a:pt x="535473" y="329542"/>
                </a:cubicBezTo>
                <a:cubicBezTo>
                  <a:pt x="535473" y="343662"/>
                  <a:pt x="528739" y="359503"/>
                  <a:pt x="515272" y="377063"/>
                </a:cubicBezTo>
                <a:cubicBezTo>
                  <a:pt x="501804" y="394623"/>
                  <a:pt x="484687" y="404963"/>
                  <a:pt x="463921" y="408084"/>
                </a:cubicBezTo>
                <a:cubicBezTo>
                  <a:pt x="429361" y="413190"/>
                  <a:pt x="404087" y="417382"/>
                  <a:pt x="388101" y="420661"/>
                </a:cubicBezTo>
                <a:cubicBezTo>
                  <a:pt x="372114" y="423940"/>
                  <a:pt x="352138" y="429542"/>
                  <a:pt x="328173" y="437468"/>
                </a:cubicBezTo>
                <a:cubicBezTo>
                  <a:pt x="304209" y="445394"/>
                  <a:pt x="273697" y="457317"/>
                  <a:pt x="236638" y="473236"/>
                </a:cubicBezTo>
                <a:cubicBezTo>
                  <a:pt x="200367" y="495262"/>
                  <a:pt x="170355" y="517672"/>
                  <a:pt x="146603" y="540465"/>
                </a:cubicBezTo>
                <a:cubicBezTo>
                  <a:pt x="122851" y="563258"/>
                  <a:pt x="110975" y="582521"/>
                  <a:pt x="110975" y="598254"/>
                </a:cubicBezTo>
                <a:cubicBezTo>
                  <a:pt x="110975" y="610218"/>
                  <a:pt x="118577" y="619996"/>
                  <a:pt x="133781" y="627588"/>
                </a:cubicBezTo>
                <a:cubicBezTo>
                  <a:pt x="148985" y="635179"/>
                  <a:pt x="172540" y="638975"/>
                  <a:pt x="204447" y="638975"/>
                </a:cubicBezTo>
                <a:cubicBezTo>
                  <a:pt x="317490" y="638975"/>
                  <a:pt x="438365" y="587163"/>
                  <a:pt x="567074" y="483539"/>
                </a:cubicBezTo>
                <a:cubicBezTo>
                  <a:pt x="568043" y="523330"/>
                  <a:pt x="564537" y="555873"/>
                  <a:pt x="556557" y="581167"/>
                </a:cubicBezTo>
                <a:cubicBezTo>
                  <a:pt x="548576" y="606461"/>
                  <a:pt x="533252" y="625137"/>
                  <a:pt x="510583" y="637195"/>
                </a:cubicBezTo>
                <a:cubicBezTo>
                  <a:pt x="488163" y="667924"/>
                  <a:pt x="457725" y="691943"/>
                  <a:pt x="419269" y="709252"/>
                </a:cubicBezTo>
                <a:cubicBezTo>
                  <a:pt x="380813" y="726561"/>
                  <a:pt x="339080" y="740325"/>
                  <a:pt x="294069" y="750545"/>
                </a:cubicBezTo>
                <a:cubicBezTo>
                  <a:pt x="249058" y="760764"/>
                  <a:pt x="206499" y="765874"/>
                  <a:pt x="166392" y="765874"/>
                </a:cubicBezTo>
                <a:cubicBezTo>
                  <a:pt x="118945" y="765874"/>
                  <a:pt x="79351" y="754260"/>
                  <a:pt x="47611" y="731032"/>
                </a:cubicBezTo>
                <a:cubicBezTo>
                  <a:pt x="15871" y="707803"/>
                  <a:pt x="0" y="676602"/>
                  <a:pt x="0" y="637428"/>
                </a:cubicBezTo>
                <a:cubicBezTo>
                  <a:pt x="0" y="609695"/>
                  <a:pt x="7519" y="582324"/>
                  <a:pt x="22558" y="555317"/>
                </a:cubicBezTo>
                <a:cubicBezTo>
                  <a:pt x="37596" y="528309"/>
                  <a:pt x="60266" y="502728"/>
                  <a:pt x="90568" y="478574"/>
                </a:cubicBezTo>
                <a:cubicBezTo>
                  <a:pt x="120870" y="454421"/>
                  <a:pt x="159149" y="432566"/>
                  <a:pt x="205407" y="413010"/>
                </a:cubicBezTo>
                <a:cubicBezTo>
                  <a:pt x="228536" y="403232"/>
                  <a:pt x="253358" y="394501"/>
                  <a:pt x="279874" y="386818"/>
                </a:cubicBezTo>
                <a:lnTo>
                  <a:pt x="348094" y="370771"/>
                </a:lnTo>
                <a:lnTo>
                  <a:pt x="340976" y="370464"/>
                </a:lnTo>
                <a:cubicBezTo>
                  <a:pt x="332599" y="370239"/>
                  <a:pt x="321771" y="370045"/>
                  <a:pt x="308493" y="369882"/>
                </a:cubicBezTo>
                <a:cubicBezTo>
                  <a:pt x="281937" y="369555"/>
                  <a:pt x="258432" y="368401"/>
                  <a:pt x="237979" y="366418"/>
                </a:cubicBezTo>
                <a:cubicBezTo>
                  <a:pt x="217526" y="364435"/>
                  <a:pt x="194958" y="359851"/>
                  <a:pt x="170272" y="352667"/>
                </a:cubicBezTo>
                <a:cubicBezTo>
                  <a:pt x="146634" y="345331"/>
                  <a:pt x="127939" y="331830"/>
                  <a:pt x="114186" y="312163"/>
                </a:cubicBezTo>
                <a:cubicBezTo>
                  <a:pt x="100434" y="292496"/>
                  <a:pt x="93557" y="270662"/>
                  <a:pt x="93557" y="246661"/>
                </a:cubicBezTo>
                <a:cubicBezTo>
                  <a:pt x="93557" y="216444"/>
                  <a:pt x="104091" y="186539"/>
                  <a:pt x="125158" y="156945"/>
                </a:cubicBezTo>
                <a:cubicBezTo>
                  <a:pt x="146225" y="127350"/>
                  <a:pt x="175638" y="100855"/>
                  <a:pt x="213396" y="77458"/>
                </a:cubicBezTo>
                <a:cubicBezTo>
                  <a:pt x="251155" y="54061"/>
                  <a:pt x="296691" y="35302"/>
                  <a:pt x="350004" y="21181"/>
                </a:cubicBezTo>
                <a:cubicBezTo>
                  <a:pt x="403316" y="7060"/>
                  <a:pt x="461332" y="0"/>
                  <a:pt x="524051" y="0"/>
                </a:cubicBezTo>
                <a:close/>
              </a:path>
            </a:pathLst>
          </a:custGeom>
          <a:solidFill>
            <a:schemeClr val="accent4"/>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8000" b="1" dirty="0">
              <a:ln w="12700">
                <a:noFill/>
              </a:ln>
              <a:solidFill>
                <a:schemeClr val="accent4"/>
              </a:solidFill>
              <a:latin typeface="Brush Script MT" panose="03060802040406070304" pitchFamily="66" charset="0"/>
              <a:cs typeface="Arial" pitchFamily="34" charset="0"/>
            </a:endParaRPr>
          </a:p>
        </p:txBody>
      </p:sp>
      <p:sp>
        <p:nvSpPr>
          <p:cNvPr id="70" name="TextBox 69">
            <a:extLst>
              <a:ext uri="{FF2B5EF4-FFF2-40B4-BE49-F238E27FC236}">
                <a16:creationId xmlns:a16="http://schemas.microsoft.com/office/drawing/2014/main" id="{79B7903A-2C05-43E1-90D0-CE969C2DBB2C}"/>
              </a:ext>
            </a:extLst>
          </p:cNvPr>
          <p:cNvSpPr txBox="1"/>
          <p:nvPr/>
        </p:nvSpPr>
        <p:spPr>
          <a:xfrm>
            <a:off x="624281" y="2395203"/>
            <a:ext cx="2459439" cy="954107"/>
          </a:xfrm>
          <a:prstGeom prst="rect">
            <a:avLst/>
          </a:prstGeom>
          <a:noFill/>
        </p:spPr>
        <p:txBody>
          <a:bodyPr wrap="square" rtlCol="0" anchor="ctr">
            <a:spAutoFit/>
          </a:bodyPr>
          <a:lstStyle/>
          <a:p>
            <a:r>
              <a:rPr lang="en-US" sz="2800" dirty="0">
                <a:solidFill>
                  <a:srgbClr val="2E3192"/>
                </a:solidFill>
                <a:latin typeface="Algerian" pitchFamily="82" charset="0"/>
              </a:rPr>
              <a:t>Primary pollutants</a:t>
            </a:r>
            <a:endParaRPr lang="ko-KR" altLang="en-US" sz="2000" b="1" dirty="0">
              <a:solidFill>
                <a:srgbClr val="2E3192"/>
              </a:solidFill>
            </a:endParaRPr>
          </a:p>
        </p:txBody>
      </p:sp>
      <p:sp>
        <p:nvSpPr>
          <p:cNvPr id="71" name="TextBox 70">
            <a:extLst>
              <a:ext uri="{FF2B5EF4-FFF2-40B4-BE49-F238E27FC236}">
                <a16:creationId xmlns:a16="http://schemas.microsoft.com/office/drawing/2014/main" id="{6854A1F3-B890-4036-A303-4C1726656B88}"/>
              </a:ext>
            </a:extLst>
          </p:cNvPr>
          <p:cNvSpPr txBox="1"/>
          <p:nvPr/>
        </p:nvSpPr>
        <p:spPr>
          <a:xfrm>
            <a:off x="621306" y="3543488"/>
            <a:ext cx="3037360" cy="1815882"/>
          </a:xfrm>
          <a:prstGeom prst="rect">
            <a:avLst/>
          </a:prstGeom>
          <a:noFill/>
        </p:spPr>
        <p:txBody>
          <a:bodyPr wrap="square" rtlCol="0">
            <a:spAutoFit/>
          </a:bodyPr>
          <a:lstStyle/>
          <a:p>
            <a:pPr marL="137160" indent="0">
              <a:buNone/>
            </a:pPr>
            <a:r>
              <a:rPr lang="en-US" sz="1600" dirty="0">
                <a:solidFill>
                  <a:srgbClr val="2E3192"/>
                </a:solidFill>
                <a:latin typeface="Times New Roman" panose="02020603050405020304" pitchFamily="18" charset="0"/>
                <a:cs typeface="Times New Roman" panose="02020603050405020304" pitchFamily="18" charset="0"/>
              </a:rPr>
              <a:t>Produced from a direct process, such as ash from a volcanic eruption.</a:t>
            </a:r>
            <a:br>
              <a:rPr lang="en-US" sz="1600" dirty="0">
                <a:solidFill>
                  <a:srgbClr val="2E3192"/>
                </a:solidFill>
                <a:latin typeface="Times New Roman" panose="02020603050405020304" pitchFamily="18" charset="0"/>
                <a:cs typeface="Times New Roman" panose="02020603050405020304" pitchFamily="18" charset="0"/>
              </a:rPr>
            </a:br>
            <a:r>
              <a:rPr lang="en-US" sz="1600" dirty="0">
                <a:solidFill>
                  <a:srgbClr val="2E3192"/>
                </a:solidFill>
                <a:latin typeface="Times New Roman" panose="02020603050405020304" pitchFamily="18" charset="0"/>
                <a:cs typeface="Times New Roman" panose="02020603050405020304" pitchFamily="18" charset="0"/>
              </a:rPr>
              <a:t>• Examples : Carbon monoxide gas from motor vehicle exhaust Sulphur dioxide released from factories</a:t>
            </a:r>
          </a:p>
        </p:txBody>
      </p:sp>
      <p:sp>
        <p:nvSpPr>
          <p:cNvPr id="72" name="TextBox 71">
            <a:extLst>
              <a:ext uri="{FF2B5EF4-FFF2-40B4-BE49-F238E27FC236}">
                <a16:creationId xmlns:a16="http://schemas.microsoft.com/office/drawing/2014/main" id="{99902698-F9F4-4D69-9177-960126B0E854}"/>
              </a:ext>
            </a:extLst>
          </p:cNvPr>
          <p:cNvSpPr txBox="1"/>
          <p:nvPr/>
        </p:nvSpPr>
        <p:spPr>
          <a:xfrm>
            <a:off x="9156369" y="2393341"/>
            <a:ext cx="2459439" cy="954107"/>
          </a:xfrm>
          <a:prstGeom prst="rect">
            <a:avLst/>
          </a:prstGeom>
          <a:noFill/>
        </p:spPr>
        <p:txBody>
          <a:bodyPr wrap="square" rtlCol="0" anchor="ctr">
            <a:spAutoFit/>
          </a:bodyPr>
          <a:lstStyle/>
          <a:p>
            <a:pPr algn="r"/>
            <a:r>
              <a:rPr lang="en-US" sz="2800" dirty="0">
                <a:solidFill>
                  <a:srgbClr val="2E3192"/>
                </a:solidFill>
                <a:latin typeface="Algerian" pitchFamily="82" charset="0"/>
              </a:rPr>
              <a:t>Secondary pollutants</a:t>
            </a:r>
            <a:endParaRPr lang="ko-KR" altLang="en-US" sz="2000" b="1" dirty="0">
              <a:solidFill>
                <a:srgbClr val="2E3192"/>
              </a:solidFill>
            </a:endParaRPr>
          </a:p>
        </p:txBody>
      </p:sp>
      <p:sp>
        <p:nvSpPr>
          <p:cNvPr id="73" name="TextBox 72">
            <a:extLst>
              <a:ext uri="{FF2B5EF4-FFF2-40B4-BE49-F238E27FC236}">
                <a16:creationId xmlns:a16="http://schemas.microsoft.com/office/drawing/2014/main" id="{9D8FBE73-9D02-4399-89A6-2F6332F6F076}"/>
              </a:ext>
            </a:extLst>
          </p:cNvPr>
          <p:cNvSpPr txBox="1"/>
          <p:nvPr/>
        </p:nvSpPr>
        <p:spPr>
          <a:xfrm>
            <a:off x="8666348" y="3541626"/>
            <a:ext cx="2946485" cy="1077218"/>
          </a:xfrm>
          <a:prstGeom prst="rect">
            <a:avLst/>
          </a:prstGeom>
          <a:noFill/>
        </p:spPr>
        <p:txBody>
          <a:bodyPr wrap="square" rtlCol="0">
            <a:spAutoFit/>
          </a:bodyPr>
          <a:lstStyle/>
          <a:p>
            <a:pPr algn="r"/>
            <a:r>
              <a:rPr lang="en-US" sz="1600" dirty="0">
                <a:solidFill>
                  <a:srgbClr val="2E3192"/>
                </a:solidFill>
                <a:latin typeface="Times New Roman" panose="02020603050405020304" pitchFamily="18" charset="0"/>
                <a:cs typeface="Times New Roman" panose="02020603050405020304" pitchFamily="18" charset="0"/>
              </a:rPr>
              <a:t>Not emitted directly, rather form in the air when primary pollutants react or interact.</a:t>
            </a:r>
            <a:br>
              <a:rPr lang="en-US" sz="1600" dirty="0">
                <a:solidFill>
                  <a:srgbClr val="2E3192"/>
                </a:solidFill>
                <a:latin typeface="Times New Roman" panose="02020603050405020304" pitchFamily="18" charset="0"/>
                <a:cs typeface="Times New Roman" panose="02020603050405020304" pitchFamily="18" charset="0"/>
              </a:rPr>
            </a:br>
            <a:r>
              <a:rPr lang="en-US" sz="1600" dirty="0">
                <a:solidFill>
                  <a:srgbClr val="2E3192"/>
                </a:solidFill>
                <a:latin typeface="Times New Roman" panose="02020603050405020304" pitchFamily="18" charset="0"/>
                <a:cs typeface="Times New Roman" panose="02020603050405020304" pitchFamily="18" charset="0"/>
              </a:rPr>
              <a:t>• Example : Ground level ozone</a:t>
            </a:r>
            <a:endParaRPr lang="ko-KR" altLang="en-US" sz="1200" dirty="0">
              <a:solidFill>
                <a:srgbClr val="2E3192"/>
              </a:solidFill>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9F737166-BDBA-45B3-B058-191D31BB16EF}"/>
              </a:ext>
            </a:extLst>
          </p:cNvPr>
          <p:cNvSpPr txBox="1"/>
          <p:nvPr/>
        </p:nvSpPr>
        <p:spPr>
          <a:xfrm>
            <a:off x="8935303" y="1101060"/>
            <a:ext cx="2680505" cy="460128"/>
          </a:xfrm>
          <a:custGeom>
            <a:avLst/>
            <a:gdLst/>
            <a:ahLst/>
            <a:cxnLst/>
            <a:rect l="l" t="t" r="r" b="b"/>
            <a:pathLst>
              <a:path w="4267414" h="732532">
                <a:moveTo>
                  <a:pt x="852938" y="89078"/>
                </a:moveTo>
                <a:lnTo>
                  <a:pt x="852938" y="349843"/>
                </a:lnTo>
                <a:lnTo>
                  <a:pt x="1041546" y="349843"/>
                </a:lnTo>
                <a:cubicBezTo>
                  <a:pt x="1103917" y="349843"/>
                  <a:pt x="1148207" y="338232"/>
                  <a:pt x="1174417" y="315008"/>
                </a:cubicBezTo>
                <a:cubicBezTo>
                  <a:pt x="1200626" y="291785"/>
                  <a:pt x="1213731" y="259106"/>
                  <a:pt x="1213731" y="216972"/>
                </a:cubicBezTo>
                <a:cubicBezTo>
                  <a:pt x="1213731" y="186450"/>
                  <a:pt x="1206017" y="160324"/>
                  <a:pt x="1190590" y="138593"/>
                </a:cubicBezTo>
                <a:cubicBezTo>
                  <a:pt x="1175163" y="116863"/>
                  <a:pt x="1154843" y="102514"/>
                  <a:pt x="1129629" y="95547"/>
                </a:cubicBezTo>
                <a:cubicBezTo>
                  <a:pt x="1113372" y="91234"/>
                  <a:pt x="1083348" y="89078"/>
                  <a:pt x="1039555" y="89078"/>
                </a:cubicBezTo>
                <a:close/>
                <a:moveTo>
                  <a:pt x="1530706" y="83604"/>
                </a:moveTo>
                <a:lnTo>
                  <a:pt x="1530706" y="324961"/>
                </a:lnTo>
                <a:lnTo>
                  <a:pt x="1738224" y="324961"/>
                </a:lnTo>
                <a:cubicBezTo>
                  <a:pt x="1782348" y="324961"/>
                  <a:pt x="1816852" y="320399"/>
                  <a:pt x="1841734" y="311276"/>
                </a:cubicBezTo>
                <a:cubicBezTo>
                  <a:pt x="1866616" y="302152"/>
                  <a:pt x="1885527" y="287555"/>
                  <a:pt x="1898465" y="267483"/>
                </a:cubicBezTo>
                <a:cubicBezTo>
                  <a:pt x="1911404" y="247412"/>
                  <a:pt x="1917873" y="225598"/>
                  <a:pt x="1917873" y="202043"/>
                </a:cubicBezTo>
                <a:cubicBezTo>
                  <a:pt x="1917873" y="167540"/>
                  <a:pt x="1905350" y="139174"/>
                  <a:pt x="1880301" y="116946"/>
                </a:cubicBezTo>
                <a:cubicBezTo>
                  <a:pt x="1855253" y="94718"/>
                  <a:pt x="1815691" y="83604"/>
                  <a:pt x="1761613" y="83604"/>
                </a:cubicBezTo>
                <a:close/>
                <a:moveTo>
                  <a:pt x="329938" y="79623"/>
                </a:moveTo>
                <a:cubicBezTo>
                  <a:pt x="320649" y="126401"/>
                  <a:pt x="307544" y="172848"/>
                  <a:pt x="290624" y="218963"/>
                </a:cubicBezTo>
                <a:lnTo>
                  <a:pt x="210503" y="432950"/>
                </a:lnTo>
                <a:lnTo>
                  <a:pt x="457832" y="432950"/>
                </a:lnTo>
                <a:lnTo>
                  <a:pt x="381693" y="230906"/>
                </a:lnTo>
                <a:cubicBezTo>
                  <a:pt x="358469" y="169530"/>
                  <a:pt x="341218" y="119102"/>
                  <a:pt x="329938" y="79623"/>
                </a:cubicBezTo>
                <a:close/>
                <a:moveTo>
                  <a:pt x="2447864" y="2985"/>
                </a:moveTo>
                <a:lnTo>
                  <a:pt x="2544407" y="2985"/>
                </a:lnTo>
                <a:lnTo>
                  <a:pt x="2544407" y="646439"/>
                </a:lnTo>
                <a:lnTo>
                  <a:pt x="2903706" y="646439"/>
                </a:lnTo>
                <a:lnTo>
                  <a:pt x="2903706" y="732532"/>
                </a:lnTo>
                <a:lnTo>
                  <a:pt x="2447864" y="732532"/>
                </a:lnTo>
                <a:close/>
                <a:moveTo>
                  <a:pt x="2182518" y="2985"/>
                </a:moveTo>
                <a:lnTo>
                  <a:pt x="2279061" y="2985"/>
                </a:lnTo>
                <a:lnTo>
                  <a:pt x="2279061" y="732532"/>
                </a:lnTo>
                <a:lnTo>
                  <a:pt x="2182518" y="732532"/>
                </a:lnTo>
                <a:close/>
                <a:moveTo>
                  <a:pt x="1434164" y="2985"/>
                </a:moveTo>
                <a:lnTo>
                  <a:pt x="1757632" y="2985"/>
                </a:lnTo>
                <a:cubicBezTo>
                  <a:pt x="1822658" y="2985"/>
                  <a:pt x="1872090" y="9538"/>
                  <a:pt x="1905930" y="22642"/>
                </a:cubicBezTo>
                <a:cubicBezTo>
                  <a:pt x="1939770" y="35747"/>
                  <a:pt x="1966809" y="58887"/>
                  <a:pt x="1987046" y="92064"/>
                </a:cubicBezTo>
                <a:cubicBezTo>
                  <a:pt x="2007283" y="125240"/>
                  <a:pt x="2017402" y="161900"/>
                  <a:pt x="2017402" y="202043"/>
                </a:cubicBezTo>
                <a:cubicBezTo>
                  <a:pt x="2017402" y="253798"/>
                  <a:pt x="2000648" y="297425"/>
                  <a:pt x="1967140" y="332923"/>
                </a:cubicBezTo>
                <a:cubicBezTo>
                  <a:pt x="1933632" y="368422"/>
                  <a:pt x="1881877" y="390982"/>
                  <a:pt x="1811875" y="400603"/>
                </a:cubicBezTo>
                <a:cubicBezTo>
                  <a:pt x="1837421" y="412878"/>
                  <a:pt x="1856829" y="424988"/>
                  <a:pt x="1870099" y="436931"/>
                </a:cubicBezTo>
                <a:cubicBezTo>
                  <a:pt x="1898299" y="462809"/>
                  <a:pt x="1925007" y="495155"/>
                  <a:pt x="1950220" y="533972"/>
                </a:cubicBezTo>
                <a:lnTo>
                  <a:pt x="2077120" y="732532"/>
                </a:lnTo>
                <a:lnTo>
                  <a:pt x="1955694" y="732532"/>
                </a:lnTo>
                <a:lnTo>
                  <a:pt x="1859152" y="580750"/>
                </a:lnTo>
                <a:cubicBezTo>
                  <a:pt x="1830952" y="536957"/>
                  <a:pt x="1807728" y="503449"/>
                  <a:pt x="1789481" y="480226"/>
                </a:cubicBezTo>
                <a:cubicBezTo>
                  <a:pt x="1771234" y="457003"/>
                  <a:pt x="1754895" y="440746"/>
                  <a:pt x="1740463" y="431457"/>
                </a:cubicBezTo>
                <a:cubicBezTo>
                  <a:pt x="1726032" y="422168"/>
                  <a:pt x="1711351" y="415698"/>
                  <a:pt x="1696422" y="412049"/>
                </a:cubicBezTo>
                <a:cubicBezTo>
                  <a:pt x="1685474" y="409727"/>
                  <a:pt x="1667559" y="408565"/>
                  <a:pt x="1642676" y="408565"/>
                </a:cubicBezTo>
                <a:lnTo>
                  <a:pt x="1530706" y="408565"/>
                </a:lnTo>
                <a:lnTo>
                  <a:pt x="1530706" y="732532"/>
                </a:lnTo>
                <a:lnTo>
                  <a:pt x="1434164" y="732532"/>
                </a:lnTo>
                <a:close/>
                <a:moveTo>
                  <a:pt x="756396" y="2985"/>
                </a:moveTo>
                <a:lnTo>
                  <a:pt x="1031593" y="2985"/>
                </a:lnTo>
                <a:cubicBezTo>
                  <a:pt x="1080030" y="2985"/>
                  <a:pt x="1117022" y="5308"/>
                  <a:pt x="1142567" y="9952"/>
                </a:cubicBezTo>
                <a:cubicBezTo>
                  <a:pt x="1178398" y="15924"/>
                  <a:pt x="1208422" y="27287"/>
                  <a:pt x="1232641" y="44041"/>
                </a:cubicBezTo>
                <a:cubicBezTo>
                  <a:pt x="1256859" y="60795"/>
                  <a:pt x="1276351" y="84267"/>
                  <a:pt x="1291114" y="114458"/>
                </a:cubicBezTo>
                <a:cubicBezTo>
                  <a:pt x="1305878" y="144648"/>
                  <a:pt x="1313259" y="177824"/>
                  <a:pt x="1313259" y="213986"/>
                </a:cubicBezTo>
                <a:cubicBezTo>
                  <a:pt x="1313259" y="276026"/>
                  <a:pt x="1293519" y="328528"/>
                  <a:pt x="1254040" y="371491"/>
                </a:cubicBezTo>
                <a:cubicBezTo>
                  <a:pt x="1214560" y="414454"/>
                  <a:pt x="1143231" y="435936"/>
                  <a:pt x="1040053" y="435936"/>
                </a:cubicBezTo>
                <a:lnTo>
                  <a:pt x="852938" y="435936"/>
                </a:lnTo>
                <a:lnTo>
                  <a:pt x="852938" y="732532"/>
                </a:lnTo>
                <a:lnTo>
                  <a:pt x="756396" y="732532"/>
                </a:lnTo>
                <a:close/>
                <a:moveTo>
                  <a:pt x="280173" y="2985"/>
                </a:moveTo>
                <a:lnTo>
                  <a:pt x="384181" y="2985"/>
                </a:lnTo>
                <a:lnTo>
                  <a:pt x="682767" y="732532"/>
                </a:lnTo>
                <a:lnTo>
                  <a:pt x="572788" y="732532"/>
                </a:lnTo>
                <a:lnTo>
                  <a:pt x="487691" y="511578"/>
                </a:lnTo>
                <a:lnTo>
                  <a:pt x="182635" y="511578"/>
                </a:lnTo>
                <a:lnTo>
                  <a:pt x="102515" y="732532"/>
                </a:lnTo>
                <a:lnTo>
                  <a:pt x="0" y="732532"/>
                </a:lnTo>
                <a:close/>
                <a:moveTo>
                  <a:pt x="4038995" y="0"/>
                </a:moveTo>
                <a:cubicBezTo>
                  <a:pt x="4108996" y="0"/>
                  <a:pt x="4164401" y="19408"/>
                  <a:pt x="4205208" y="58224"/>
                </a:cubicBezTo>
                <a:cubicBezTo>
                  <a:pt x="4246014" y="97040"/>
                  <a:pt x="4266418" y="145146"/>
                  <a:pt x="4266418" y="202541"/>
                </a:cubicBezTo>
                <a:cubicBezTo>
                  <a:pt x="4266418" y="231736"/>
                  <a:pt x="4260446" y="260433"/>
                  <a:pt x="4248503" y="288633"/>
                </a:cubicBezTo>
                <a:cubicBezTo>
                  <a:pt x="4236560" y="316833"/>
                  <a:pt x="4216737" y="346526"/>
                  <a:pt x="4189034" y="377711"/>
                </a:cubicBezTo>
                <a:cubicBezTo>
                  <a:pt x="4161332" y="408897"/>
                  <a:pt x="4115300" y="451695"/>
                  <a:pt x="4050938" y="506104"/>
                </a:cubicBezTo>
                <a:cubicBezTo>
                  <a:pt x="3997192" y="551223"/>
                  <a:pt x="3962690" y="581828"/>
                  <a:pt x="3947428" y="597919"/>
                </a:cubicBezTo>
                <a:cubicBezTo>
                  <a:pt x="3932168" y="614009"/>
                  <a:pt x="3919560" y="630183"/>
                  <a:pt x="3909608" y="646439"/>
                </a:cubicBezTo>
                <a:lnTo>
                  <a:pt x="4267414" y="646439"/>
                </a:lnTo>
                <a:lnTo>
                  <a:pt x="4267414" y="732532"/>
                </a:lnTo>
                <a:lnTo>
                  <a:pt x="3785196" y="732532"/>
                </a:lnTo>
                <a:cubicBezTo>
                  <a:pt x="3784532" y="710967"/>
                  <a:pt x="3788016" y="690232"/>
                  <a:pt x="3795647" y="670326"/>
                </a:cubicBezTo>
                <a:cubicBezTo>
                  <a:pt x="3807922" y="637482"/>
                  <a:pt x="3827579" y="605135"/>
                  <a:pt x="3854618" y="573285"/>
                </a:cubicBezTo>
                <a:cubicBezTo>
                  <a:pt x="3881656" y="541436"/>
                  <a:pt x="3920722" y="504611"/>
                  <a:pt x="3971813" y="462809"/>
                </a:cubicBezTo>
                <a:cubicBezTo>
                  <a:pt x="4051104" y="397783"/>
                  <a:pt x="4104684" y="346277"/>
                  <a:pt x="4132552" y="308290"/>
                </a:cubicBezTo>
                <a:cubicBezTo>
                  <a:pt x="4160420" y="270303"/>
                  <a:pt x="4174354" y="234390"/>
                  <a:pt x="4174354" y="200550"/>
                </a:cubicBezTo>
                <a:cubicBezTo>
                  <a:pt x="4174354" y="165051"/>
                  <a:pt x="4161664" y="135110"/>
                  <a:pt x="4136284" y="110725"/>
                </a:cubicBezTo>
                <a:cubicBezTo>
                  <a:pt x="4110904" y="86341"/>
                  <a:pt x="4077811" y="74148"/>
                  <a:pt x="4037004" y="74148"/>
                </a:cubicBezTo>
                <a:cubicBezTo>
                  <a:pt x="3993875" y="74148"/>
                  <a:pt x="3959372" y="87087"/>
                  <a:pt x="3933494" y="112965"/>
                </a:cubicBezTo>
                <a:cubicBezTo>
                  <a:pt x="3907617" y="138842"/>
                  <a:pt x="3894512" y="174673"/>
                  <a:pt x="3894180" y="220456"/>
                </a:cubicBezTo>
                <a:lnTo>
                  <a:pt x="3802116" y="211001"/>
                </a:lnTo>
                <a:cubicBezTo>
                  <a:pt x="3808420" y="142326"/>
                  <a:pt x="3832141" y="89990"/>
                  <a:pt x="3873280" y="53994"/>
                </a:cubicBezTo>
                <a:cubicBezTo>
                  <a:pt x="3914418" y="17998"/>
                  <a:pt x="3969656" y="0"/>
                  <a:pt x="4038995" y="0"/>
                </a:cubicBezTo>
                <a:close/>
                <a:moveTo>
                  <a:pt x="3467495" y="0"/>
                </a:moveTo>
                <a:cubicBezTo>
                  <a:pt x="3537497" y="0"/>
                  <a:pt x="3592901" y="19408"/>
                  <a:pt x="3633708" y="58224"/>
                </a:cubicBezTo>
                <a:cubicBezTo>
                  <a:pt x="3674514" y="97040"/>
                  <a:pt x="3694918" y="145146"/>
                  <a:pt x="3694918" y="202541"/>
                </a:cubicBezTo>
                <a:cubicBezTo>
                  <a:pt x="3694918" y="231736"/>
                  <a:pt x="3688946" y="260433"/>
                  <a:pt x="3677003" y="288633"/>
                </a:cubicBezTo>
                <a:cubicBezTo>
                  <a:pt x="3665060" y="316833"/>
                  <a:pt x="3645237" y="346526"/>
                  <a:pt x="3617534" y="377711"/>
                </a:cubicBezTo>
                <a:cubicBezTo>
                  <a:pt x="3589832" y="408897"/>
                  <a:pt x="3543800" y="451695"/>
                  <a:pt x="3479438" y="506104"/>
                </a:cubicBezTo>
                <a:cubicBezTo>
                  <a:pt x="3425693" y="551223"/>
                  <a:pt x="3391190" y="581828"/>
                  <a:pt x="3375928" y="597919"/>
                </a:cubicBezTo>
                <a:cubicBezTo>
                  <a:pt x="3360667" y="614009"/>
                  <a:pt x="3348060" y="630183"/>
                  <a:pt x="3338107" y="646439"/>
                </a:cubicBezTo>
                <a:lnTo>
                  <a:pt x="3695914" y="646439"/>
                </a:lnTo>
                <a:lnTo>
                  <a:pt x="3695914" y="732532"/>
                </a:lnTo>
                <a:lnTo>
                  <a:pt x="3213696" y="732532"/>
                </a:lnTo>
                <a:cubicBezTo>
                  <a:pt x="3213033" y="710967"/>
                  <a:pt x="3216516" y="690232"/>
                  <a:pt x="3224147" y="670326"/>
                </a:cubicBezTo>
                <a:cubicBezTo>
                  <a:pt x="3236422" y="637482"/>
                  <a:pt x="3256079" y="605135"/>
                  <a:pt x="3283118" y="573285"/>
                </a:cubicBezTo>
                <a:cubicBezTo>
                  <a:pt x="3310156" y="541436"/>
                  <a:pt x="3349222" y="504611"/>
                  <a:pt x="3400313" y="462809"/>
                </a:cubicBezTo>
                <a:cubicBezTo>
                  <a:pt x="3479604" y="397783"/>
                  <a:pt x="3533184" y="346277"/>
                  <a:pt x="3561052" y="308290"/>
                </a:cubicBezTo>
                <a:cubicBezTo>
                  <a:pt x="3588920" y="270303"/>
                  <a:pt x="3602854" y="234390"/>
                  <a:pt x="3602854" y="200550"/>
                </a:cubicBezTo>
                <a:cubicBezTo>
                  <a:pt x="3602854" y="165051"/>
                  <a:pt x="3590164" y="135110"/>
                  <a:pt x="3564784" y="110725"/>
                </a:cubicBezTo>
                <a:cubicBezTo>
                  <a:pt x="3539404" y="86341"/>
                  <a:pt x="3506311" y="74148"/>
                  <a:pt x="3465504" y="74148"/>
                </a:cubicBezTo>
                <a:cubicBezTo>
                  <a:pt x="3422375" y="74148"/>
                  <a:pt x="3387872" y="87087"/>
                  <a:pt x="3361994" y="112965"/>
                </a:cubicBezTo>
                <a:cubicBezTo>
                  <a:pt x="3336117" y="138842"/>
                  <a:pt x="3323012" y="174673"/>
                  <a:pt x="3322680" y="220456"/>
                </a:cubicBezTo>
                <a:lnTo>
                  <a:pt x="3230616" y="211001"/>
                </a:lnTo>
                <a:cubicBezTo>
                  <a:pt x="3236920" y="142326"/>
                  <a:pt x="3260641" y="89990"/>
                  <a:pt x="3301779" y="53994"/>
                </a:cubicBezTo>
                <a:cubicBezTo>
                  <a:pt x="3342918" y="17998"/>
                  <a:pt x="3398156" y="0"/>
                  <a:pt x="3467495" y="0"/>
                </a:cubicBezTo>
                <a:close/>
              </a:path>
            </a:pathLst>
          </a:custGeom>
          <a:solidFill>
            <a:schemeClr val="accent4"/>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8000" dirty="0">
              <a:ln w="12700">
                <a:noFill/>
              </a:ln>
              <a:solidFill>
                <a:schemeClr val="accent4"/>
              </a:solidFill>
              <a:cs typeface="Arial" pitchFamily="34" charset="0"/>
            </a:endParaRPr>
          </a:p>
        </p:txBody>
      </p:sp>
      <p:sp>
        <p:nvSpPr>
          <p:cNvPr id="46" name="TextBox 45">
            <a:extLst>
              <a:ext uri="{FF2B5EF4-FFF2-40B4-BE49-F238E27FC236}">
                <a16:creationId xmlns:a16="http://schemas.microsoft.com/office/drawing/2014/main" id="{AC4517B9-E382-43F1-A904-9A5659D06344}"/>
              </a:ext>
            </a:extLst>
          </p:cNvPr>
          <p:cNvSpPr txBox="1"/>
          <p:nvPr/>
        </p:nvSpPr>
        <p:spPr>
          <a:xfrm>
            <a:off x="3089979" y="169720"/>
            <a:ext cx="6092190" cy="646331"/>
          </a:xfrm>
          <a:prstGeom prst="rect">
            <a:avLst/>
          </a:prstGeom>
          <a:noFill/>
        </p:spPr>
        <p:txBody>
          <a:bodyPr wrap="square">
            <a:spAutoFit/>
          </a:bodyPr>
          <a:lstStyle/>
          <a:p>
            <a:pPr marL="137160" indent="0" algn="ctr">
              <a:buNone/>
            </a:pPr>
            <a:r>
              <a:rPr lang="en-US" sz="3600" b="1" u="sng" dirty="0">
                <a:solidFill>
                  <a:srgbClr val="2E3192"/>
                </a:solidFill>
                <a:latin typeface="Times New Roman" panose="02020603050405020304" pitchFamily="18" charset="0"/>
                <a:cs typeface="Times New Roman" panose="02020603050405020304" pitchFamily="18" charset="0"/>
              </a:rPr>
              <a:t>POLLUTANTS:-</a:t>
            </a:r>
          </a:p>
        </p:txBody>
      </p:sp>
    </p:spTree>
    <p:extLst>
      <p:ext uri="{BB962C8B-B14F-4D97-AF65-F5344CB8AC3E}">
        <p14:creationId xmlns:p14="http://schemas.microsoft.com/office/powerpoint/2010/main" val="4201278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89D01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0234840-A303-4D3A-8D5A-830749061207}"/>
              </a:ext>
            </a:extLst>
          </p:cNvPr>
          <p:cNvGrpSpPr/>
          <p:nvPr/>
        </p:nvGrpSpPr>
        <p:grpSpPr>
          <a:xfrm>
            <a:off x="867651" y="1252482"/>
            <a:ext cx="3354813" cy="5149606"/>
            <a:chOff x="867651" y="1252482"/>
            <a:chExt cx="3354813" cy="5149606"/>
          </a:xfrm>
        </p:grpSpPr>
        <p:grpSp>
          <p:nvGrpSpPr>
            <p:cNvPr id="20" name="Group 19">
              <a:extLst>
                <a:ext uri="{FF2B5EF4-FFF2-40B4-BE49-F238E27FC236}">
                  <a16:creationId xmlns:a16="http://schemas.microsoft.com/office/drawing/2014/main" id="{F064437A-2D07-4323-BC25-3F6E91D98FD8}"/>
                </a:ext>
              </a:extLst>
            </p:cNvPr>
            <p:cNvGrpSpPr/>
            <p:nvPr/>
          </p:nvGrpSpPr>
          <p:grpSpPr>
            <a:xfrm>
              <a:off x="1473874" y="3286057"/>
              <a:ext cx="2509284" cy="2508016"/>
              <a:chOff x="2120176" y="3985924"/>
              <a:chExt cx="1660513" cy="1659674"/>
            </a:xfrm>
          </p:grpSpPr>
          <p:sp>
            <p:nvSpPr>
              <p:cNvPr id="18" name="Freeform: Shape 17">
                <a:extLst>
                  <a:ext uri="{FF2B5EF4-FFF2-40B4-BE49-F238E27FC236}">
                    <a16:creationId xmlns:a16="http://schemas.microsoft.com/office/drawing/2014/main" id="{072156FF-3110-469C-AC8B-A5C6878FE541}"/>
                  </a:ext>
                </a:extLst>
              </p:cNvPr>
              <p:cNvSpPr/>
              <p:nvPr/>
            </p:nvSpPr>
            <p:spPr>
              <a:xfrm>
                <a:off x="2120176" y="3985924"/>
                <a:ext cx="1659675" cy="1659674"/>
              </a:xfrm>
              <a:custGeom>
                <a:avLst/>
                <a:gdLst>
                  <a:gd name="connsiteX0" fmla="*/ 5063164 w 5063163"/>
                  <a:gd name="connsiteY0" fmla="*/ 2531582 h 5063163"/>
                  <a:gd name="connsiteX1" fmla="*/ 2531582 w 5063163"/>
                  <a:gd name="connsiteY1" fmla="*/ 5063164 h 5063163"/>
                  <a:gd name="connsiteX2" fmla="*/ 0 w 5063163"/>
                  <a:gd name="connsiteY2" fmla="*/ 2531582 h 5063163"/>
                  <a:gd name="connsiteX3" fmla="*/ 2531582 w 5063163"/>
                  <a:gd name="connsiteY3" fmla="*/ 0 h 5063163"/>
                  <a:gd name="connsiteX4" fmla="*/ 5063164 w 5063163"/>
                  <a:gd name="connsiteY4" fmla="*/ 2531582 h 506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3163" h="5063163">
                    <a:moveTo>
                      <a:pt x="5063164" y="2531582"/>
                    </a:moveTo>
                    <a:cubicBezTo>
                      <a:pt x="5063164" y="3929736"/>
                      <a:pt x="3929736" y="5063164"/>
                      <a:pt x="2531582" y="5063164"/>
                    </a:cubicBezTo>
                    <a:cubicBezTo>
                      <a:pt x="1133428" y="5063164"/>
                      <a:pt x="0" y="3929736"/>
                      <a:pt x="0" y="2531582"/>
                    </a:cubicBezTo>
                    <a:cubicBezTo>
                      <a:pt x="0" y="1133428"/>
                      <a:pt x="1133428" y="0"/>
                      <a:pt x="2531582" y="0"/>
                    </a:cubicBezTo>
                    <a:cubicBezTo>
                      <a:pt x="3929736" y="0"/>
                      <a:pt x="5063164" y="1133428"/>
                      <a:pt x="5063164" y="2531582"/>
                    </a:cubicBezTo>
                    <a:close/>
                  </a:path>
                </a:pathLst>
              </a:custGeom>
              <a:solidFill>
                <a:schemeClr val="accent2">
                  <a:lumMod val="40000"/>
                  <a:lumOff val="60000"/>
                </a:schemeClr>
              </a:solidFill>
              <a:ln w="8512" cap="flat">
                <a:noFill/>
                <a:prstDash val="solid"/>
                <a:miter/>
              </a:ln>
            </p:spPr>
            <p:txBody>
              <a:bodyPr rtlCol="0" anchor="ctr"/>
              <a:lstStyle/>
              <a:p>
                <a:endParaRPr lang="en-US" sz="1600"/>
              </a:p>
            </p:txBody>
          </p:sp>
          <p:sp>
            <p:nvSpPr>
              <p:cNvPr id="19" name="Freeform: Shape 18">
                <a:extLst>
                  <a:ext uri="{FF2B5EF4-FFF2-40B4-BE49-F238E27FC236}">
                    <a16:creationId xmlns:a16="http://schemas.microsoft.com/office/drawing/2014/main" id="{C0A81958-0CF0-4F0F-B0FC-18E2A10C1A7E}"/>
                  </a:ext>
                </a:extLst>
              </p:cNvPr>
              <p:cNvSpPr/>
              <p:nvPr/>
            </p:nvSpPr>
            <p:spPr>
              <a:xfrm>
                <a:off x="2465811" y="3987317"/>
                <a:ext cx="1314878" cy="1651368"/>
              </a:xfrm>
              <a:custGeom>
                <a:avLst/>
                <a:gdLst>
                  <a:gd name="connsiteX0" fmla="*/ 848114 w 1878869"/>
                  <a:gd name="connsiteY0" fmla="*/ 1699384 h 2359692"/>
                  <a:gd name="connsiteX1" fmla="*/ 868186 w 1878869"/>
                  <a:gd name="connsiteY1" fmla="*/ 1703335 h 2359692"/>
                  <a:gd name="connsiteX2" fmla="*/ 870779 w 1878869"/>
                  <a:gd name="connsiteY2" fmla="*/ 1705131 h 2359692"/>
                  <a:gd name="connsiteX3" fmla="*/ 893804 w 1878869"/>
                  <a:gd name="connsiteY3" fmla="*/ 1729272 h 2359692"/>
                  <a:gd name="connsiteX4" fmla="*/ 894722 w 1878869"/>
                  <a:gd name="connsiteY4" fmla="*/ 1731268 h 2359692"/>
                  <a:gd name="connsiteX5" fmla="*/ 808170 w 1878869"/>
                  <a:gd name="connsiteY5" fmla="*/ 1726639 h 2359692"/>
                  <a:gd name="connsiteX6" fmla="*/ 800988 w 1878869"/>
                  <a:gd name="connsiteY6" fmla="*/ 1715067 h 2359692"/>
                  <a:gd name="connsiteX7" fmla="*/ 810286 w 1878869"/>
                  <a:gd name="connsiteY7" fmla="*/ 1707046 h 2359692"/>
                  <a:gd name="connsiteX8" fmla="*/ 848114 w 1878869"/>
                  <a:gd name="connsiteY8" fmla="*/ 1699384 h 2359692"/>
                  <a:gd name="connsiteX9" fmla="*/ 626249 w 1878869"/>
                  <a:gd name="connsiteY9" fmla="*/ 1653335 h 2359692"/>
                  <a:gd name="connsiteX10" fmla="*/ 708890 w 1878869"/>
                  <a:gd name="connsiteY10" fmla="*/ 1676319 h 2359692"/>
                  <a:gd name="connsiteX11" fmla="*/ 737262 w 1878869"/>
                  <a:gd name="connsiteY11" fmla="*/ 1679911 h 2359692"/>
                  <a:gd name="connsiteX12" fmla="*/ 779679 w 1878869"/>
                  <a:gd name="connsiteY12" fmla="*/ 1693838 h 2359692"/>
                  <a:gd name="connsiteX13" fmla="*/ 782752 w 1878869"/>
                  <a:gd name="connsiteY13" fmla="*/ 1699623 h 2359692"/>
                  <a:gd name="connsiteX14" fmla="*/ 772935 w 1878869"/>
                  <a:gd name="connsiteY14" fmla="*/ 1711874 h 2359692"/>
                  <a:gd name="connsiteX15" fmla="*/ 741252 w 1878869"/>
                  <a:gd name="connsiteY15" fmla="*/ 1716264 h 2359692"/>
                  <a:gd name="connsiteX16" fmla="*/ 731356 w 1878869"/>
                  <a:gd name="connsiteY16" fmla="*/ 1712393 h 2359692"/>
                  <a:gd name="connsiteX17" fmla="*/ 687022 w 1878869"/>
                  <a:gd name="connsiteY17" fmla="*/ 1683821 h 2359692"/>
                  <a:gd name="connsiteX18" fmla="*/ 598077 w 1878869"/>
                  <a:gd name="connsiteY18" fmla="*/ 1660318 h 2359692"/>
                  <a:gd name="connsiteX19" fmla="*/ 626249 w 1878869"/>
                  <a:gd name="connsiteY19" fmla="*/ 1653335 h 2359692"/>
                  <a:gd name="connsiteX20" fmla="*/ 976644 w 1878869"/>
                  <a:gd name="connsiteY20" fmla="*/ 1025170 h 2359692"/>
                  <a:gd name="connsiteX21" fmla="*/ 1048151 w 1878869"/>
                  <a:gd name="connsiteY21" fmla="*/ 1085664 h 2359692"/>
                  <a:gd name="connsiteX22" fmla="*/ 1051384 w 1878869"/>
                  <a:gd name="connsiteY22" fmla="*/ 1088657 h 2359692"/>
                  <a:gd name="connsiteX23" fmla="*/ 1057848 w 1878869"/>
                  <a:gd name="connsiteY23" fmla="*/ 1105177 h 2359692"/>
                  <a:gd name="connsiteX24" fmla="*/ 1043562 w 1878869"/>
                  <a:gd name="connsiteY24" fmla="*/ 1107013 h 2359692"/>
                  <a:gd name="connsiteX25" fmla="*/ 992526 w 1878869"/>
                  <a:gd name="connsiteY25" fmla="*/ 1084387 h 2359692"/>
                  <a:gd name="connsiteX26" fmla="*/ 976085 w 1878869"/>
                  <a:gd name="connsiteY26" fmla="*/ 1059966 h 2359692"/>
                  <a:gd name="connsiteX27" fmla="*/ 976644 w 1878869"/>
                  <a:gd name="connsiteY27" fmla="*/ 1025170 h 2359692"/>
                  <a:gd name="connsiteX28" fmla="*/ 656018 w 1878869"/>
                  <a:gd name="connsiteY28" fmla="*/ 705342 h 2359692"/>
                  <a:gd name="connsiteX29" fmla="*/ 660168 w 1878869"/>
                  <a:gd name="connsiteY29" fmla="*/ 706579 h 2359692"/>
                  <a:gd name="connsiteX30" fmla="*/ 658053 w 1878869"/>
                  <a:gd name="connsiteY30" fmla="*/ 708455 h 2359692"/>
                  <a:gd name="connsiteX31" fmla="*/ 656018 w 1878869"/>
                  <a:gd name="connsiteY31" fmla="*/ 705342 h 2359692"/>
                  <a:gd name="connsiteX32" fmla="*/ 637621 w 1878869"/>
                  <a:gd name="connsiteY32" fmla="*/ 632677 h 2359692"/>
                  <a:gd name="connsiteX33" fmla="*/ 727724 w 1878869"/>
                  <a:gd name="connsiteY33" fmla="*/ 672581 h 2359692"/>
                  <a:gd name="connsiteX34" fmla="*/ 758091 w 1878869"/>
                  <a:gd name="connsiteY34" fmla="*/ 705821 h 2359692"/>
                  <a:gd name="connsiteX35" fmla="*/ 788897 w 1878869"/>
                  <a:gd name="connsiteY35" fmla="*/ 736387 h 2359692"/>
                  <a:gd name="connsiteX36" fmla="*/ 832711 w 1878869"/>
                  <a:gd name="connsiteY36" fmla="*/ 779443 h 2359692"/>
                  <a:gd name="connsiteX37" fmla="*/ 831155 w 1878869"/>
                  <a:gd name="connsiteY37" fmla="*/ 787943 h 2359692"/>
                  <a:gd name="connsiteX38" fmla="*/ 812440 w 1878869"/>
                  <a:gd name="connsiteY38" fmla="*/ 826370 h 2359692"/>
                  <a:gd name="connsiteX39" fmla="*/ 804260 w 1878869"/>
                  <a:gd name="connsiteY39" fmla="*/ 835229 h 2359692"/>
                  <a:gd name="connsiteX40" fmla="*/ 772297 w 1878869"/>
                  <a:gd name="connsiteY40" fmla="*/ 833314 h 2359692"/>
                  <a:gd name="connsiteX41" fmla="*/ 691492 w 1878869"/>
                  <a:gd name="connsiteY41" fmla="*/ 811286 h 2359692"/>
                  <a:gd name="connsiteX42" fmla="*/ 698116 w 1878869"/>
                  <a:gd name="connsiteY42" fmla="*/ 806179 h 2359692"/>
                  <a:gd name="connsiteX43" fmla="*/ 727565 w 1878869"/>
                  <a:gd name="connsiteY43" fmla="*/ 748718 h 2359692"/>
                  <a:gd name="connsiteX44" fmla="*/ 701388 w 1878869"/>
                  <a:gd name="connsiteY44" fmla="*/ 713363 h 2359692"/>
                  <a:gd name="connsiteX45" fmla="*/ 644285 w 1878869"/>
                  <a:gd name="connsiteY45" fmla="*/ 693890 h 2359692"/>
                  <a:gd name="connsiteX46" fmla="*/ 607175 w 1878869"/>
                  <a:gd name="connsiteY46" fmla="*/ 654145 h 2359692"/>
                  <a:gd name="connsiteX47" fmla="*/ 606855 w 1878869"/>
                  <a:gd name="connsiteY47" fmla="*/ 650993 h 2359692"/>
                  <a:gd name="connsiteX48" fmla="*/ 637621 w 1878869"/>
                  <a:gd name="connsiteY48" fmla="*/ 632677 h 2359692"/>
                  <a:gd name="connsiteX49" fmla="*/ 1144399 w 1878869"/>
                  <a:gd name="connsiteY49" fmla="*/ 569070 h 2359692"/>
                  <a:gd name="connsiteX50" fmla="*/ 1169739 w 1878869"/>
                  <a:gd name="connsiteY50" fmla="*/ 584792 h 2359692"/>
                  <a:gd name="connsiteX51" fmla="*/ 1168422 w 1878869"/>
                  <a:gd name="connsiteY51" fmla="*/ 599916 h 2359692"/>
                  <a:gd name="connsiteX52" fmla="*/ 1134344 w 1878869"/>
                  <a:gd name="connsiteY52" fmla="*/ 661008 h 2359692"/>
                  <a:gd name="connsiteX53" fmla="*/ 1120537 w 1878869"/>
                  <a:gd name="connsiteY53" fmla="*/ 664320 h 2359692"/>
                  <a:gd name="connsiteX54" fmla="*/ 1087936 w 1878869"/>
                  <a:gd name="connsiteY54" fmla="*/ 606660 h 2359692"/>
                  <a:gd name="connsiteX55" fmla="*/ 1094600 w 1878869"/>
                  <a:gd name="connsiteY55" fmla="*/ 598240 h 2359692"/>
                  <a:gd name="connsiteX56" fmla="*/ 1110681 w 1878869"/>
                  <a:gd name="connsiteY56" fmla="*/ 586309 h 2359692"/>
                  <a:gd name="connsiteX57" fmla="*/ 1144399 w 1878869"/>
                  <a:gd name="connsiteY57" fmla="*/ 569070 h 2359692"/>
                  <a:gd name="connsiteX58" fmla="*/ 2514 w 1878869"/>
                  <a:gd name="connsiteY58" fmla="*/ 557698 h 2359692"/>
                  <a:gd name="connsiteX59" fmla="*/ 1117 w 1878869"/>
                  <a:gd name="connsiteY59" fmla="*/ 559295 h 2359692"/>
                  <a:gd name="connsiteX60" fmla="*/ 0 w 1878869"/>
                  <a:gd name="connsiteY60" fmla="*/ 557858 h 2359692"/>
                  <a:gd name="connsiteX61" fmla="*/ 2514 w 1878869"/>
                  <a:gd name="connsiteY61" fmla="*/ 557698 h 2359692"/>
                  <a:gd name="connsiteX62" fmla="*/ 1302583 w 1878869"/>
                  <a:gd name="connsiteY62" fmla="*/ 552430 h 2359692"/>
                  <a:gd name="connsiteX63" fmla="*/ 1311637 w 1878869"/>
                  <a:gd name="connsiteY63" fmla="*/ 554585 h 2359692"/>
                  <a:gd name="connsiteX64" fmla="*/ 1394916 w 1878869"/>
                  <a:gd name="connsiteY64" fmla="*/ 601791 h 2359692"/>
                  <a:gd name="connsiteX65" fmla="*/ 1426799 w 1878869"/>
                  <a:gd name="connsiteY65" fmla="*/ 616715 h 2359692"/>
                  <a:gd name="connsiteX66" fmla="*/ 1438051 w 1878869"/>
                  <a:gd name="connsiteY66" fmla="*/ 645526 h 2359692"/>
                  <a:gd name="connsiteX67" fmla="*/ 1436136 w 1878869"/>
                  <a:gd name="connsiteY67" fmla="*/ 660729 h 2359692"/>
                  <a:gd name="connsiteX68" fmla="*/ 1425961 w 1878869"/>
                  <a:gd name="connsiteY68" fmla="*/ 668231 h 2359692"/>
                  <a:gd name="connsiteX69" fmla="*/ 1366663 w 1878869"/>
                  <a:gd name="connsiteY69" fmla="*/ 641735 h 2359692"/>
                  <a:gd name="connsiteX70" fmla="*/ 1364669 w 1878869"/>
                  <a:gd name="connsiteY70" fmla="*/ 640817 h 2359692"/>
                  <a:gd name="connsiteX71" fmla="*/ 1350263 w 1878869"/>
                  <a:gd name="connsiteY71" fmla="*/ 638702 h 2359692"/>
                  <a:gd name="connsiteX72" fmla="*/ 1355411 w 1878869"/>
                  <a:gd name="connsiteY72" fmla="*/ 657657 h 2359692"/>
                  <a:gd name="connsiteX73" fmla="*/ 1374525 w 1878869"/>
                  <a:gd name="connsiteY73" fmla="*/ 674336 h 2359692"/>
                  <a:gd name="connsiteX74" fmla="*/ 1386935 w 1878869"/>
                  <a:gd name="connsiteY74" fmla="*/ 695326 h 2359692"/>
                  <a:gd name="connsiteX75" fmla="*/ 1361636 w 1878869"/>
                  <a:gd name="connsiteY75" fmla="*/ 688223 h 2359692"/>
                  <a:gd name="connsiteX76" fmla="*/ 1328915 w 1878869"/>
                  <a:gd name="connsiteY76" fmla="*/ 637346 h 2359692"/>
                  <a:gd name="connsiteX77" fmla="*/ 1306130 w 1878869"/>
                  <a:gd name="connsiteY77" fmla="*/ 587785 h 2359692"/>
                  <a:gd name="connsiteX78" fmla="*/ 1294438 w 1878869"/>
                  <a:gd name="connsiteY78" fmla="*/ 566676 h 2359692"/>
                  <a:gd name="connsiteX79" fmla="*/ 1294039 w 1878869"/>
                  <a:gd name="connsiteY79" fmla="*/ 557578 h 2359692"/>
                  <a:gd name="connsiteX80" fmla="*/ 1302583 w 1878869"/>
                  <a:gd name="connsiteY80" fmla="*/ 552430 h 2359692"/>
                  <a:gd name="connsiteX81" fmla="*/ 1665263 w 1878869"/>
                  <a:gd name="connsiteY81" fmla="*/ 505903 h 2359692"/>
                  <a:gd name="connsiteX82" fmla="*/ 1694114 w 1878869"/>
                  <a:gd name="connsiteY82" fmla="*/ 548041 h 2359692"/>
                  <a:gd name="connsiteX83" fmla="*/ 1797983 w 1878869"/>
                  <a:gd name="connsiteY83" fmla="*/ 749396 h 2359692"/>
                  <a:gd name="connsiteX84" fmla="*/ 1844112 w 1878869"/>
                  <a:gd name="connsiteY84" fmla="*/ 893927 h 2359692"/>
                  <a:gd name="connsiteX85" fmla="*/ 1877232 w 1878869"/>
                  <a:gd name="connsiteY85" fmla="*/ 1243883 h 2359692"/>
                  <a:gd name="connsiteX86" fmla="*/ 1872803 w 1878869"/>
                  <a:gd name="connsiteY86" fmla="*/ 1299947 h 2359692"/>
                  <a:gd name="connsiteX87" fmla="*/ 1863705 w 1878869"/>
                  <a:gd name="connsiteY87" fmla="*/ 1311839 h 2359692"/>
                  <a:gd name="connsiteX88" fmla="*/ 1837727 w 1878869"/>
                  <a:gd name="connsiteY88" fmla="*/ 1333706 h 2359692"/>
                  <a:gd name="connsiteX89" fmla="*/ 1807082 w 1878869"/>
                  <a:gd name="connsiteY89" fmla="*/ 1382109 h 2359692"/>
                  <a:gd name="connsiteX90" fmla="*/ 1794472 w 1878869"/>
                  <a:gd name="connsiteY90" fmla="*/ 1387616 h 2359692"/>
                  <a:gd name="connsiteX91" fmla="*/ 1762269 w 1878869"/>
                  <a:gd name="connsiteY91" fmla="*/ 1380234 h 2359692"/>
                  <a:gd name="connsiteX92" fmla="*/ 1754808 w 1878869"/>
                  <a:gd name="connsiteY92" fmla="*/ 1375964 h 2359692"/>
                  <a:gd name="connsiteX93" fmla="*/ 1705446 w 1878869"/>
                  <a:gd name="connsiteY93" fmla="*/ 1310522 h 2359692"/>
                  <a:gd name="connsiteX94" fmla="*/ 1668974 w 1878869"/>
                  <a:gd name="connsiteY94" fmla="*/ 1210204 h 2359692"/>
                  <a:gd name="connsiteX95" fmla="*/ 1658879 w 1878869"/>
                  <a:gd name="connsiteY95" fmla="*/ 1138537 h 2359692"/>
                  <a:gd name="connsiteX96" fmla="*/ 1660475 w 1878869"/>
                  <a:gd name="connsiteY96" fmla="*/ 1022736 h 2359692"/>
                  <a:gd name="connsiteX97" fmla="*/ 1650459 w 1878869"/>
                  <a:gd name="connsiteY97" fmla="*/ 987262 h 2359692"/>
                  <a:gd name="connsiteX98" fmla="*/ 1624482 w 1878869"/>
                  <a:gd name="connsiteY98" fmla="*/ 918348 h 2359692"/>
                  <a:gd name="connsiteX99" fmla="*/ 1632981 w 1878869"/>
                  <a:gd name="connsiteY99" fmla="*/ 881836 h 2359692"/>
                  <a:gd name="connsiteX100" fmla="*/ 1643077 w 1878869"/>
                  <a:gd name="connsiteY100" fmla="*/ 829721 h 2359692"/>
                  <a:gd name="connsiteX101" fmla="*/ 1645272 w 1878869"/>
                  <a:gd name="connsiteY101" fmla="*/ 806937 h 2359692"/>
                  <a:gd name="connsiteX102" fmla="*/ 1647387 w 1878869"/>
                  <a:gd name="connsiteY102" fmla="*/ 769906 h 2359692"/>
                  <a:gd name="connsiteX103" fmla="*/ 1649222 w 1878869"/>
                  <a:gd name="connsiteY103" fmla="*/ 697242 h 2359692"/>
                  <a:gd name="connsiteX104" fmla="*/ 1657522 w 1878869"/>
                  <a:gd name="connsiteY104" fmla="*/ 689062 h 2359692"/>
                  <a:gd name="connsiteX105" fmla="*/ 1683819 w 1878869"/>
                  <a:gd name="connsiteY105" fmla="*/ 694169 h 2359692"/>
                  <a:gd name="connsiteX106" fmla="*/ 1691480 w 1878869"/>
                  <a:gd name="connsiteY106" fmla="*/ 689261 h 2359692"/>
                  <a:gd name="connsiteX107" fmla="*/ 1688368 w 1878869"/>
                  <a:gd name="connsiteY107" fmla="*/ 642254 h 2359692"/>
                  <a:gd name="connsiteX108" fmla="*/ 1668017 w 1878869"/>
                  <a:gd name="connsiteY108" fmla="*/ 614162 h 2359692"/>
                  <a:gd name="connsiteX109" fmla="*/ 1649821 w 1878869"/>
                  <a:gd name="connsiteY109" fmla="*/ 586669 h 2359692"/>
                  <a:gd name="connsiteX110" fmla="*/ 1669653 w 1878869"/>
                  <a:gd name="connsiteY110" fmla="*/ 553708 h 2359692"/>
                  <a:gd name="connsiteX111" fmla="*/ 1665263 w 1878869"/>
                  <a:gd name="connsiteY111" fmla="*/ 505903 h 2359692"/>
                  <a:gd name="connsiteX112" fmla="*/ 252470 w 1878869"/>
                  <a:gd name="connsiteY112" fmla="*/ 456128 h 2359692"/>
                  <a:gd name="connsiteX113" fmla="*/ 282119 w 1878869"/>
                  <a:gd name="connsiteY113" fmla="*/ 464403 h 2359692"/>
                  <a:gd name="connsiteX114" fmla="*/ 286748 w 1878869"/>
                  <a:gd name="connsiteY114" fmla="*/ 472583 h 2359692"/>
                  <a:gd name="connsiteX115" fmla="*/ 295048 w 1878869"/>
                  <a:gd name="connsiteY115" fmla="*/ 532359 h 2359692"/>
                  <a:gd name="connsiteX116" fmla="*/ 300555 w 1878869"/>
                  <a:gd name="connsiteY116" fmla="*/ 549558 h 2359692"/>
                  <a:gd name="connsiteX117" fmla="*/ 327888 w 1878869"/>
                  <a:gd name="connsiteY117" fmla="*/ 585989 h 2359692"/>
                  <a:gd name="connsiteX118" fmla="*/ 374695 w 1878869"/>
                  <a:gd name="connsiteY118" fmla="*/ 625854 h 2359692"/>
                  <a:gd name="connsiteX119" fmla="*/ 461367 w 1878869"/>
                  <a:gd name="connsiteY119" fmla="*/ 693530 h 2359692"/>
                  <a:gd name="connsiteX120" fmla="*/ 471742 w 1878869"/>
                  <a:gd name="connsiteY120" fmla="*/ 689101 h 2359692"/>
                  <a:gd name="connsiteX121" fmla="*/ 474973 w 1878869"/>
                  <a:gd name="connsiteY121" fmla="*/ 669628 h 2359692"/>
                  <a:gd name="connsiteX122" fmla="*/ 471941 w 1878869"/>
                  <a:gd name="connsiteY122" fmla="*/ 662086 h 2359692"/>
                  <a:gd name="connsiteX123" fmla="*/ 459730 w 1878869"/>
                  <a:gd name="connsiteY123" fmla="*/ 652669 h 2359692"/>
                  <a:gd name="connsiteX124" fmla="*/ 440218 w 1878869"/>
                  <a:gd name="connsiteY124" fmla="*/ 619509 h 2359692"/>
                  <a:gd name="connsiteX125" fmla="*/ 423139 w 1878869"/>
                  <a:gd name="connsiteY125" fmla="*/ 599158 h 2359692"/>
                  <a:gd name="connsiteX126" fmla="*/ 422979 w 1878869"/>
                  <a:gd name="connsiteY126" fmla="*/ 582718 h 2359692"/>
                  <a:gd name="connsiteX127" fmla="*/ 463162 w 1878869"/>
                  <a:gd name="connsiteY127" fmla="*/ 572223 h 2359692"/>
                  <a:gd name="connsiteX128" fmla="*/ 470066 w 1878869"/>
                  <a:gd name="connsiteY128" fmla="*/ 578527 h 2359692"/>
                  <a:gd name="connsiteX129" fmla="*/ 507934 w 1878869"/>
                  <a:gd name="connsiteY129" fmla="*/ 614880 h 2359692"/>
                  <a:gd name="connsiteX130" fmla="*/ 514399 w 1878869"/>
                  <a:gd name="connsiteY130" fmla="*/ 623060 h 2359692"/>
                  <a:gd name="connsiteX131" fmla="*/ 524375 w 1878869"/>
                  <a:gd name="connsiteY131" fmla="*/ 683914 h 2359692"/>
                  <a:gd name="connsiteX132" fmla="*/ 539498 w 1878869"/>
                  <a:gd name="connsiteY132" fmla="*/ 709053 h 2359692"/>
                  <a:gd name="connsiteX133" fmla="*/ 546362 w 1878869"/>
                  <a:gd name="connsiteY133" fmla="*/ 708973 h 2359692"/>
                  <a:gd name="connsiteX134" fmla="*/ 565675 w 1878869"/>
                  <a:gd name="connsiteY134" fmla="*/ 682517 h 2359692"/>
                  <a:gd name="connsiteX135" fmla="*/ 569107 w 1878869"/>
                  <a:gd name="connsiteY135" fmla="*/ 663004 h 2359692"/>
                  <a:gd name="connsiteX136" fmla="*/ 580719 w 1878869"/>
                  <a:gd name="connsiteY136" fmla="*/ 653786 h 2359692"/>
                  <a:gd name="connsiteX137" fmla="*/ 588420 w 1878869"/>
                  <a:gd name="connsiteY137" fmla="*/ 664201 h 2359692"/>
                  <a:gd name="connsiteX138" fmla="*/ 593967 w 1878869"/>
                  <a:gd name="connsiteY138" fmla="*/ 704584 h 2359692"/>
                  <a:gd name="connsiteX139" fmla="*/ 601828 w 1878869"/>
                  <a:gd name="connsiteY139" fmla="*/ 713602 h 2359692"/>
                  <a:gd name="connsiteX140" fmla="*/ 647836 w 1878869"/>
                  <a:gd name="connsiteY140" fmla="*/ 714200 h 2359692"/>
                  <a:gd name="connsiteX141" fmla="*/ 662322 w 1878869"/>
                  <a:gd name="connsiteY141" fmla="*/ 719548 h 2359692"/>
                  <a:gd name="connsiteX142" fmla="*/ 663679 w 1878869"/>
                  <a:gd name="connsiteY142" fmla="*/ 745644 h 2359692"/>
                  <a:gd name="connsiteX143" fmla="*/ 624054 w 1878869"/>
                  <a:gd name="connsiteY143" fmla="*/ 778645 h 2359692"/>
                  <a:gd name="connsiteX144" fmla="*/ 546960 w 1878869"/>
                  <a:gd name="connsiteY144" fmla="*/ 866952 h 2359692"/>
                  <a:gd name="connsiteX145" fmla="*/ 544566 w 1878869"/>
                  <a:gd name="connsiteY145" fmla="*/ 877566 h 2359692"/>
                  <a:gd name="connsiteX146" fmla="*/ 541054 w 1878869"/>
                  <a:gd name="connsiteY146" fmla="*/ 917150 h 2359692"/>
                  <a:gd name="connsiteX147" fmla="*/ 567790 w 1878869"/>
                  <a:gd name="connsiteY147" fmla="*/ 954341 h 2359692"/>
                  <a:gd name="connsiteX148" fmla="*/ 623735 w 1878869"/>
                  <a:gd name="connsiteY148" fmla="*/ 970701 h 2359692"/>
                  <a:gd name="connsiteX149" fmla="*/ 637222 w 1878869"/>
                  <a:gd name="connsiteY149" fmla="*/ 990414 h 2359692"/>
                  <a:gd name="connsiteX150" fmla="*/ 682353 w 1878869"/>
                  <a:gd name="connsiteY150" fmla="*/ 1063278 h 2359692"/>
                  <a:gd name="connsiteX151" fmla="*/ 688578 w 1878869"/>
                  <a:gd name="connsiteY151" fmla="*/ 1059168 h 2359692"/>
                  <a:gd name="connsiteX152" fmla="*/ 700031 w 1878869"/>
                  <a:gd name="connsiteY152" fmla="*/ 989536 h 2359692"/>
                  <a:gd name="connsiteX153" fmla="*/ 711084 w 1878869"/>
                  <a:gd name="connsiteY153" fmla="*/ 963678 h 2359692"/>
                  <a:gd name="connsiteX154" fmla="*/ 710445 w 1878869"/>
                  <a:gd name="connsiteY154" fmla="*/ 951428 h 2359692"/>
                  <a:gd name="connsiteX155" fmla="*/ 696719 w 1878869"/>
                  <a:gd name="connsiteY155" fmla="*/ 916033 h 2359692"/>
                  <a:gd name="connsiteX156" fmla="*/ 694923 w 1878869"/>
                  <a:gd name="connsiteY156" fmla="*/ 862003 h 2359692"/>
                  <a:gd name="connsiteX157" fmla="*/ 720462 w 1878869"/>
                  <a:gd name="connsiteY157" fmla="*/ 844087 h 2359692"/>
                  <a:gd name="connsiteX158" fmla="*/ 774012 w 1878869"/>
                  <a:gd name="connsiteY158" fmla="*/ 867191 h 2359692"/>
                  <a:gd name="connsiteX159" fmla="*/ 793525 w 1878869"/>
                  <a:gd name="connsiteY159" fmla="*/ 889019 h 2359692"/>
                  <a:gd name="connsiteX160" fmla="*/ 809686 w 1878869"/>
                  <a:gd name="connsiteY160" fmla="*/ 898835 h 2359692"/>
                  <a:gd name="connsiteX161" fmla="*/ 843485 w 1878869"/>
                  <a:gd name="connsiteY161" fmla="*/ 903264 h 2359692"/>
                  <a:gd name="connsiteX162" fmla="*/ 870500 w 1878869"/>
                  <a:gd name="connsiteY162" fmla="*/ 913480 h 2359692"/>
                  <a:gd name="connsiteX163" fmla="*/ 952502 w 1878869"/>
                  <a:gd name="connsiteY163" fmla="*/ 988179 h 2359692"/>
                  <a:gd name="connsiteX164" fmla="*/ 968025 w 1878869"/>
                  <a:gd name="connsiteY164" fmla="*/ 1024292 h 2359692"/>
                  <a:gd name="connsiteX165" fmla="*/ 951863 w 1878869"/>
                  <a:gd name="connsiteY165" fmla="*/ 1052424 h 2359692"/>
                  <a:gd name="connsiteX166" fmla="*/ 904817 w 1878869"/>
                  <a:gd name="connsiteY166" fmla="*/ 1066670 h 2359692"/>
                  <a:gd name="connsiteX167" fmla="*/ 853142 w 1878869"/>
                  <a:gd name="connsiteY167" fmla="*/ 1092129 h 2359692"/>
                  <a:gd name="connsiteX168" fmla="*/ 833709 w 1878869"/>
                  <a:gd name="connsiteY168" fmla="*/ 1111641 h 2359692"/>
                  <a:gd name="connsiteX169" fmla="*/ 832112 w 1878869"/>
                  <a:gd name="connsiteY169" fmla="*/ 1127643 h 2359692"/>
                  <a:gd name="connsiteX170" fmla="*/ 844323 w 1878869"/>
                  <a:gd name="connsiteY170" fmla="*/ 1126605 h 2359692"/>
                  <a:gd name="connsiteX171" fmla="*/ 873014 w 1878869"/>
                  <a:gd name="connsiteY171" fmla="*/ 1108609 h 2359692"/>
                  <a:gd name="connsiteX172" fmla="*/ 899909 w 1878869"/>
                  <a:gd name="connsiteY172" fmla="*/ 1104698 h 2359692"/>
                  <a:gd name="connsiteX173" fmla="*/ 905735 w 1878869"/>
                  <a:gd name="connsiteY173" fmla="*/ 1117428 h 2359692"/>
                  <a:gd name="connsiteX174" fmla="*/ 929438 w 1878869"/>
                  <a:gd name="connsiteY174" fmla="*/ 1135903 h 2359692"/>
                  <a:gd name="connsiteX175" fmla="*/ 944761 w 1878869"/>
                  <a:gd name="connsiteY175" fmla="*/ 1134027 h 2359692"/>
                  <a:gd name="connsiteX176" fmla="*/ 965910 w 1878869"/>
                  <a:gd name="connsiteY176" fmla="*/ 1147914 h 2359692"/>
                  <a:gd name="connsiteX177" fmla="*/ 962079 w 1878869"/>
                  <a:gd name="connsiteY177" fmla="*/ 1154378 h 2359692"/>
                  <a:gd name="connsiteX178" fmla="*/ 925607 w 1878869"/>
                  <a:gd name="connsiteY178" fmla="*/ 1175009 h 2359692"/>
                  <a:gd name="connsiteX179" fmla="*/ 898273 w 1878869"/>
                  <a:gd name="connsiteY179" fmla="*/ 1196597 h 2359692"/>
                  <a:gd name="connsiteX180" fmla="*/ 885424 w 1878869"/>
                  <a:gd name="connsiteY180" fmla="*/ 1198472 h 2359692"/>
                  <a:gd name="connsiteX181" fmla="*/ 844722 w 1878869"/>
                  <a:gd name="connsiteY181" fmla="*/ 1210284 h 2359692"/>
                  <a:gd name="connsiteX182" fmla="*/ 820022 w 1878869"/>
                  <a:gd name="connsiteY182" fmla="*/ 1255574 h 2359692"/>
                  <a:gd name="connsiteX183" fmla="*/ 813637 w 1878869"/>
                  <a:gd name="connsiteY183" fmla="*/ 1262557 h 2359692"/>
                  <a:gd name="connsiteX184" fmla="*/ 777324 w 1878869"/>
                  <a:gd name="connsiteY184" fmla="*/ 1304097 h 2359692"/>
                  <a:gd name="connsiteX185" fmla="*/ 760964 w 1878869"/>
                  <a:gd name="connsiteY185" fmla="*/ 1347233 h 2359692"/>
                  <a:gd name="connsiteX186" fmla="*/ 757692 w 1878869"/>
                  <a:gd name="connsiteY186" fmla="*/ 1385461 h 2359692"/>
                  <a:gd name="connsiteX187" fmla="*/ 749432 w 1878869"/>
                  <a:gd name="connsiteY187" fmla="*/ 1402260 h 2359692"/>
                  <a:gd name="connsiteX188" fmla="*/ 691731 w 1878869"/>
                  <a:gd name="connsiteY188" fmla="*/ 1446633 h 2359692"/>
                  <a:gd name="connsiteX189" fmla="*/ 664078 w 1878869"/>
                  <a:gd name="connsiteY189" fmla="*/ 1490328 h 2359692"/>
                  <a:gd name="connsiteX190" fmla="*/ 659848 w 1878869"/>
                  <a:gd name="connsiteY190" fmla="*/ 1510759 h 2359692"/>
                  <a:gd name="connsiteX191" fmla="*/ 665115 w 1878869"/>
                  <a:gd name="connsiteY191" fmla="*/ 1536975 h 2359692"/>
                  <a:gd name="connsiteX192" fmla="*/ 678882 w 1878869"/>
                  <a:gd name="connsiteY192" fmla="*/ 1580830 h 2359692"/>
                  <a:gd name="connsiteX193" fmla="*/ 675171 w 1878869"/>
                  <a:gd name="connsiteY193" fmla="*/ 1590088 h 2359692"/>
                  <a:gd name="connsiteX194" fmla="*/ 657054 w 1878869"/>
                  <a:gd name="connsiteY194" fmla="*/ 1589928 h 2359692"/>
                  <a:gd name="connsiteX195" fmla="*/ 620343 w 1878869"/>
                  <a:gd name="connsiteY195" fmla="*/ 1536218 h 2359692"/>
                  <a:gd name="connsiteX196" fmla="*/ 600391 w 1878869"/>
                  <a:gd name="connsiteY196" fmla="*/ 1520176 h 2359692"/>
                  <a:gd name="connsiteX197" fmla="*/ 548676 w 1878869"/>
                  <a:gd name="connsiteY197" fmla="*/ 1506689 h 2359692"/>
                  <a:gd name="connsiteX198" fmla="*/ 521421 w 1878869"/>
                  <a:gd name="connsiteY198" fmla="*/ 1512036 h 2359692"/>
                  <a:gd name="connsiteX199" fmla="*/ 475133 w 1878869"/>
                  <a:gd name="connsiteY199" fmla="*/ 1512874 h 2359692"/>
                  <a:gd name="connsiteX200" fmla="*/ 433513 w 1878869"/>
                  <a:gd name="connsiteY200" fmla="*/ 1506130 h 2359692"/>
                  <a:gd name="connsiteX201" fmla="*/ 392532 w 1878869"/>
                  <a:gd name="connsiteY201" fmla="*/ 1514709 h 2359692"/>
                  <a:gd name="connsiteX202" fmla="*/ 383674 w 1878869"/>
                  <a:gd name="connsiteY202" fmla="*/ 1520735 h 2359692"/>
                  <a:gd name="connsiteX203" fmla="*/ 352868 w 1878869"/>
                  <a:gd name="connsiteY203" fmla="*/ 1562434 h 2359692"/>
                  <a:gd name="connsiteX204" fmla="*/ 347481 w 1878869"/>
                  <a:gd name="connsiteY204" fmla="*/ 1580112 h 2359692"/>
                  <a:gd name="connsiteX205" fmla="*/ 347242 w 1878869"/>
                  <a:gd name="connsiteY205" fmla="*/ 1651340 h 2359692"/>
                  <a:gd name="connsiteX206" fmla="*/ 354903 w 1878869"/>
                  <a:gd name="connsiteY206" fmla="*/ 1664029 h 2359692"/>
                  <a:gd name="connsiteX207" fmla="*/ 378845 w 1878869"/>
                  <a:gd name="connsiteY207" fmla="*/ 1683542 h 2359692"/>
                  <a:gd name="connsiteX208" fmla="*/ 425772 w 1878869"/>
                  <a:gd name="connsiteY208" fmla="*/ 1706686 h 2359692"/>
                  <a:gd name="connsiteX209" fmla="*/ 459371 w 1878869"/>
                  <a:gd name="connsiteY209" fmla="*/ 1693079 h 2359692"/>
                  <a:gd name="connsiteX210" fmla="*/ 497878 w 1878869"/>
                  <a:gd name="connsiteY210" fmla="*/ 1665625 h 2359692"/>
                  <a:gd name="connsiteX211" fmla="*/ 517710 w 1878869"/>
                  <a:gd name="connsiteY211" fmla="*/ 1673087 h 2359692"/>
                  <a:gd name="connsiteX212" fmla="*/ 525292 w 1878869"/>
                  <a:gd name="connsiteY212" fmla="*/ 1689727 h 2359692"/>
                  <a:gd name="connsiteX213" fmla="*/ 509131 w 1878869"/>
                  <a:gd name="connsiteY213" fmla="*/ 1742759 h 2359692"/>
                  <a:gd name="connsiteX214" fmla="*/ 511725 w 1878869"/>
                  <a:gd name="connsiteY214" fmla="*/ 1768099 h 2359692"/>
                  <a:gd name="connsiteX215" fmla="*/ 526489 w 1878869"/>
                  <a:gd name="connsiteY215" fmla="*/ 1771251 h 2359692"/>
                  <a:gd name="connsiteX216" fmla="*/ 593288 w 1878869"/>
                  <a:gd name="connsiteY216" fmla="*/ 1782065 h 2359692"/>
                  <a:gd name="connsiteX217" fmla="*/ 618707 w 1878869"/>
                  <a:gd name="connsiteY217" fmla="*/ 1798106 h 2359692"/>
                  <a:gd name="connsiteX218" fmla="*/ 620063 w 1878869"/>
                  <a:gd name="connsiteY218" fmla="*/ 1808322 h 2359692"/>
                  <a:gd name="connsiteX219" fmla="*/ 611125 w 1878869"/>
                  <a:gd name="connsiteY219" fmla="*/ 1851817 h 2359692"/>
                  <a:gd name="connsiteX220" fmla="*/ 621420 w 1878869"/>
                  <a:gd name="connsiteY220" fmla="*/ 1883699 h 2359692"/>
                  <a:gd name="connsiteX221" fmla="*/ 622338 w 1878869"/>
                  <a:gd name="connsiteY221" fmla="*/ 1884298 h 2359692"/>
                  <a:gd name="connsiteX222" fmla="*/ 709049 w 1878869"/>
                  <a:gd name="connsiteY222" fmla="*/ 1914784 h 2359692"/>
                  <a:gd name="connsiteX223" fmla="*/ 745960 w 1878869"/>
                  <a:gd name="connsiteY223" fmla="*/ 1902574 h 2359692"/>
                  <a:gd name="connsiteX224" fmla="*/ 812919 w 1878869"/>
                  <a:gd name="connsiteY224" fmla="*/ 1858400 h 2359692"/>
                  <a:gd name="connsiteX225" fmla="*/ 826366 w 1878869"/>
                  <a:gd name="connsiteY225" fmla="*/ 1860356 h 2359692"/>
                  <a:gd name="connsiteX226" fmla="*/ 853581 w 1878869"/>
                  <a:gd name="connsiteY226" fmla="*/ 1870292 h 2359692"/>
                  <a:gd name="connsiteX227" fmla="*/ 890970 w 1878869"/>
                  <a:gd name="connsiteY227" fmla="*/ 1868097 h 2359692"/>
                  <a:gd name="connsiteX228" fmla="*/ 919462 w 1878869"/>
                  <a:gd name="connsiteY228" fmla="*/ 1861353 h 2359692"/>
                  <a:gd name="connsiteX229" fmla="*/ 1030753 w 1878869"/>
                  <a:gd name="connsiteY229" fmla="*/ 1848864 h 2359692"/>
                  <a:gd name="connsiteX230" fmla="*/ 1042485 w 1878869"/>
                  <a:gd name="connsiteY230" fmla="*/ 1849701 h 2359692"/>
                  <a:gd name="connsiteX231" fmla="*/ 1102381 w 1878869"/>
                  <a:gd name="connsiteY231" fmla="*/ 1874921 h 2359692"/>
                  <a:gd name="connsiteX232" fmla="*/ 1146554 w 1878869"/>
                  <a:gd name="connsiteY232" fmla="*/ 1884019 h 2359692"/>
                  <a:gd name="connsiteX233" fmla="*/ 1237894 w 1878869"/>
                  <a:gd name="connsiteY233" fmla="*/ 1886214 h 2359692"/>
                  <a:gd name="connsiteX234" fmla="*/ 1258484 w 1878869"/>
                  <a:gd name="connsiteY234" fmla="*/ 1895710 h 2359692"/>
                  <a:gd name="connsiteX235" fmla="*/ 1293559 w 1878869"/>
                  <a:gd name="connsiteY235" fmla="*/ 1938128 h 2359692"/>
                  <a:gd name="connsiteX236" fmla="*/ 1314948 w 1878869"/>
                  <a:gd name="connsiteY236" fmla="*/ 1945351 h 2359692"/>
                  <a:gd name="connsiteX237" fmla="*/ 1440366 w 1878869"/>
                  <a:gd name="connsiteY237" fmla="*/ 1921129 h 2359692"/>
                  <a:gd name="connsiteX238" fmla="*/ 1475002 w 1878869"/>
                  <a:gd name="connsiteY238" fmla="*/ 1907083 h 2359692"/>
                  <a:gd name="connsiteX239" fmla="*/ 1504850 w 1878869"/>
                  <a:gd name="connsiteY239" fmla="*/ 1910235 h 2359692"/>
                  <a:gd name="connsiteX240" fmla="*/ 1511674 w 1878869"/>
                  <a:gd name="connsiteY240" fmla="*/ 1948543 h 2359692"/>
                  <a:gd name="connsiteX241" fmla="*/ 1480589 w 1878869"/>
                  <a:gd name="connsiteY241" fmla="*/ 1992797 h 2359692"/>
                  <a:gd name="connsiteX242" fmla="*/ 1448346 w 1878869"/>
                  <a:gd name="connsiteY242" fmla="*/ 2085852 h 2359692"/>
                  <a:gd name="connsiteX243" fmla="*/ 1443718 w 1878869"/>
                  <a:gd name="connsiteY243" fmla="*/ 2097504 h 2359692"/>
                  <a:gd name="connsiteX244" fmla="*/ 1324485 w 1878869"/>
                  <a:gd name="connsiteY244" fmla="*/ 2183018 h 2359692"/>
                  <a:gd name="connsiteX245" fmla="*/ 1197072 w 1878869"/>
                  <a:gd name="connsiteY245" fmla="*/ 2253368 h 2359692"/>
                  <a:gd name="connsiteX246" fmla="*/ 1100665 w 1878869"/>
                  <a:gd name="connsiteY246" fmla="*/ 2293910 h 2359692"/>
                  <a:gd name="connsiteX247" fmla="*/ 918863 w 1878869"/>
                  <a:gd name="connsiteY247" fmla="*/ 2345825 h 2359692"/>
                  <a:gd name="connsiteX248" fmla="*/ 858289 w 1878869"/>
                  <a:gd name="connsiteY248" fmla="*/ 2357237 h 2359692"/>
                  <a:gd name="connsiteX249" fmla="*/ 845241 w 1878869"/>
                  <a:gd name="connsiteY249" fmla="*/ 2357437 h 2359692"/>
                  <a:gd name="connsiteX250" fmla="*/ 841889 w 1878869"/>
                  <a:gd name="connsiteY250" fmla="*/ 2335410 h 2359692"/>
                  <a:gd name="connsiteX251" fmla="*/ 844802 w 1878869"/>
                  <a:gd name="connsiteY251" fmla="*/ 2329464 h 2359692"/>
                  <a:gd name="connsiteX252" fmla="*/ 851426 w 1878869"/>
                  <a:gd name="connsiteY252" fmla="*/ 2282657 h 2359692"/>
                  <a:gd name="connsiteX253" fmla="*/ 842607 w 1878869"/>
                  <a:gd name="connsiteY253" fmla="*/ 2275595 h 2359692"/>
                  <a:gd name="connsiteX254" fmla="*/ 805217 w 1878869"/>
                  <a:gd name="connsiteY254" fmla="*/ 2256042 h 2359692"/>
                  <a:gd name="connsiteX255" fmla="*/ 733830 w 1878869"/>
                  <a:gd name="connsiteY255" fmla="*/ 2182459 h 2359692"/>
                  <a:gd name="connsiteX256" fmla="*/ 694843 w 1878869"/>
                  <a:gd name="connsiteY256" fmla="*/ 2157639 h 2359692"/>
                  <a:gd name="connsiteX257" fmla="*/ 682513 w 1878869"/>
                  <a:gd name="connsiteY257" fmla="*/ 2150376 h 2359692"/>
                  <a:gd name="connsiteX258" fmla="*/ 650031 w 1878869"/>
                  <a:gd name="connsiteY258" fmla="*/ 2077752 h 2359692"/>
                  <a:gd name="connsiteX259" fmla="*/ 685785 w 1878869"/>
                  <a:gd name="connsiteY259" fmla="*/ 2033857 h 2359692"/>
                  <a:gd name="connsiteX260" fmla="*/ 721339 w 1878869"/>
                  <a:gd name="connsiteY260" fmla="*/ 1985294 h 2359692"/>
                  <a:gd name="connsiteX261" fmla="*/ 725968 w 1878869"/>
                  <a:gd name="connsiteY261" fmla="*/ 1934018 h 2359692"/>
                  <a:gd name="connsiteX262" fmla="*/ 721618 w 1878869"/>
                  <a:gd name="connsiteY262" fmla="*/ 1927514 h 2359692"/>
                  <a:gd name="connsiteX263" fmla="*/ 673335 w 1878869"/>
                  <a:gd name="connsiteY263" fmla="*/ 1925678 h 2359692"/>
                  <a:gd name="connsiteX264" fmla="*/ 598914 w 1878869"/>
                  <a:gd name="connsiteY264" fmla="*/ 1912351 h 2359692"/>
                  <a:gd name="connsiteX265" fmla="*/ 548716 w 1878869"/>
                  <a:gd name="connsiteY265" fmla="*/ 1864825 h 2359692"/>
                  <a:gd name="connsiteX266" fmla="*/ 488501 w 1878869"/>
                  <a:gd name="connsiteY266" fmla="*/ 1800341 h 2359692"/>
                  <a:gd name="connsiteX267" fmla="*/ 381399 w 1878869"/>
                  <a:gd name="connsiteY267" fmla="*/ 1752177 h 2359692"/>
                  <a:gd name="connsiteX268" fmla="*/ 304665 w 1878869"/>
                  <a:gd name="connsiteY268" fmla="*/ 1725042 h 2359692"/>
                  <a:gd name="connsiteX269" fmla="*/ 289900 w 1878869"/>
                  <a:gd name="connsiteY269" fmla="*/ 1715665 h 2359692"/>
                  <a:gd name="connsiteX270" fmla="*/ 266277 w 1878869"/>
                  <a:gd name="connsiteY270" fmla="*/ 1694077 h 2359692"/>
                  <a:gd name="connsiteX271" fmla="*/ 196006 w 1878869"/>
                  <a:gd name="connsiteY271" fmla="*/ 1645594 h 2359692"/>
                  <a:gd name="connsiteX272" fmla="*/ 171585 w 1878869"/>
                  <a:gd name="connsiteY272" fmla="*/ 1612833 h 2359692"/>
                  <a:gd name="connsiteX273" fmla="*/ 176972 w 1878869"/>
                  <a:gd name="connsiteY273" fmla="*/ 1594996 h 2359692"/>
                  <a:gd name="connsiteX274" fmla="*/ 177731 w 1878869"/>
                  <a:gd name="connsiteY274" fmla="*/ 1579513 h 2359692"/>
                  <a:gd name="connsiteX275" fmla="*/ 149199 w 1878869"/>
                  <a:gd name="connsiteY275" fmla="*/ 1507168 h 2359692"/>
                  <a:gd name="connsiteX276" fmla="*/ 121586 w 1878869"/>
                  <a:gd name="connsiteY276" fmla="*/ 1428517 h 2359692"/>
                  <a:gd name="connsiteX277" fmla="*/ 108178 w 1878869"/>
                  <a:gd name="connsiteY277" fmla="*/ 1383067 h 2359692"/>
                  <a:gd name="connsiteX278" fmla="*/ 94571 w 1878869"/>
                  <a:gd name="connsiteY278" fmla="*/ 1379076 h 2359692"/>
                  <a:gd name="connsiteX279" fmla="*/ 83917 w 1878869"/>
                  <a:gd name="connsiteY279" fmla="*/ 1389452 h 2359692"/>
                  <a:gd name="connsiteX280" fmla="*/ 108857 w 1878869"/>
                  <a:gd name="connsiteY280" fmla="*/ 1492004 h 2359692"/>
                  <a:gd name="connsiteX281" fmla="*/ 125337 w 1878869"/>
                  <a:gd name="connsiteY281" fmla="*/ 1515188 h 2359692"/>
                  <a:gd name="connsiteX282" fmla="*/ 109375 w 1878869"/>
                  <a:gd name="connsiteY282" fmla="*/ 1506489 h 2359692"/>
                  <a:gd name="connsiteX283" fmla="*/ 72265 w 1878869"/>
                  <a:gd name="connsiteY283" fmla="*/ 1442963 h 2359692"/>
                  <a:gd name="connsiteX284" fmla="*/ 22146 w 1878869"/>
                  <a:gd name="connsiteY284" fmla="*/ 1275167 h 2359692"/>
                  <a:gd name="connsiteX285" fmla="*/ 22465 w 1878869"/>
                  <a:gd name="connsiteY285" fmla="*/ 1248831 h 2359692"/>
                  <a:gd name="connsiteX286" fmla="*/ 37908 w 1878869"/>
                  <a:gd name="connsiteY286" fmla="*/ 1119662 h 2359692"/>
                  <a:gd name="connsiteX287" fmla="*/ 68195 w 1878869"/>
                  <a:gd name="connsiteY287" fmla="*/ 1044404 h 2359692"/>
                  <a:gd name="connsiteX288" fmla="*/ 113166 w 1878869"/>
                  <a:gd name="connsiteY288" fmla="*/ 979241 h 2359692"/>
                  <a:gd name="connsiteX289" fmla="*/ 116438 w 1878869"/>
                  <a:gd name="connsiteY289" fmla="*/ 965354 h 2359692"/>
                  <a:gd name="connsiteX290" fmla="*/ 124938 w 1878869"/>
                  <a:gd name="connsiteY290" fmla="*/ 817830 h 2359692"/>
                  <a:gd name="connsiteX291" fmla="*/ 148561 w 1878869"/>
                  <a:gd name="connsiteY291" fmla="*/ 723299 h 2359692"/>
                  <a:gd name="connsiteX292" fmla="*/ 138106 w 1878869"/>
                  <a:gd name="connsiteY292" fmla="*/ 648878 h 2359692"/>
                  <a:gd name="connsiteX293" fmla="*/ 118833 w 1878869"/>
                  <a:gd name="connsiteY293" fmla="*/ 626652 h 2359692"/>
                  <a:gd name="connsiteX294" fmla="*/ 23582 w 1878869"/>
                  <a:gd name="connsiteY294" fmla="*/ 586389 h 2359692"/>
                  <a:gd name="connsiteX295" fmla="*/ 5107 w 1878869"/>
                  <a:gd name="connsiteY295" fmla="*/ 563284 h 2359692"/>
                  <a:gd name="connsiteX296" fmla="*/ 6504 w 1878869"/>
                  <a:gd name="connsiteY296" fmla="*/ 561648 h 2359692"/>
                  <a:gd name="connsiteX297" fmla="*/ 42696 w 1878869"/>
                  <a:gd name="connsiteY297" fmla="*/ 577929 h 2359692"/>
                  <a:gd name="connsiteX298" fmla="*/ 54069 w 1878869"/>
                  <a:gd name="connsiteY298" fmla="*/ 571465 h 2359692"/>
                  <a:gd name="connsiteX299" fmla="*/ 67077 w 1878869"/>
                  <a:gd name="connsiteY299" fmla="*/ 536389 h 2359692"/>
                  <a:gd name="connsiteX300" fmla="*/ 87189 w 1878869"/>
                  <a:gd name="connsiteY300" fmla="*/ 508297 h 2359692"/>
                  <a:gd name="connsiteX301" fmla="*/ 124100 w 1878869"/>
                  <a:gd name="connsiteY301" fmla="*/ 501952 h 2359692"/>
                  <a:gd name="connsiteX302" fmla="*/ 161051 w 1878869"/>
                  <a:gd name="connsiteY302" fmla="*/ 482878 h 2359692"/>
                  <a:gd name="connsiteX303" fmla="*/ 161530 w 1878869"/>
                  <a:gd name="connsiteY303" fmla="*/ 481881 h 2359692"/>
                  <a:gd name="connsiteX304" fmla="*/ 194730 w 1878869"/>
                  <a:gd name="connsiteY304" fmla="*/ 464961 h 2359692"/>
                  <a:gd name="connsiteX305" fmla="*/ 222702 w 1878869"/>
                  <a:gd name="connsiteY305" fmla="*/ 461410 h 2359692"/>
                  <a:gd name="connsiteX306" fmla="*/ 252470 w 1878869"/>
                  <a:gd name="connsiteY306" fmla="*/ 456128 h 2359692"/>
                  <a:gd name="connsiteX307" fmla="*/ 804500 w 1878869"/>
                  <a:gd name="connsiteY307" fmla="*/ 439343 h 2359692"/>
                  <a:gd name="connsiteX308" fmla="*/ 805617 w 1878869"/>
                  <a:gd name="connsiteY308" fmla="*/ 439343 h 2359692"/>
                  <a:gd name="connsiteX309" fmla="*/ 887420 w 1878869"/>
                  <a:gd name="connsiteY309" fmla="*/ 463045 h 2359692"/>
                  <a:gd name="connsiteX310" fmla="*/ 918505 w 1878869"/>
                  <a:gd name="connsiteY310" fmla="*/ 476493 h 2359692"/>
                  <a:gd name="connsiteX311" fmla="*/ 1005575 w 1878869"/>
                  <a:gd name="connsiteY311" fmla="*/ 525814 h 2359692"/>
                  <a:gd name="connsiteX312" fmla="*/ 1026285 w 1878869"/>
                  <a:gd name="connsiteY312" fmla="*/ 545606 h 2359692"/>
                  <a:gd name="connsiteX313" fmla="*/ 1046755 w 1878869"/>
                  <a:gd name="connsiteY313" fmla="*/ 595087 h 2359692"/>
                  <a:gd name="connsiteX314" fmla="*/ 1039293 w 1878869"/>
                  <a:gd name="connsiteY314" fmla="*/ 612166 h 2359692"/>
                  <a:gd name="connsiteX315" fmla="*/ 1016868 w 1878869"/>
                  <a:gd name="connsiteY315" fmla="*/ 658773 h 2359692"/>
                  <a:gd name="connsiteX316" fmla="*/ 1011161 w 1878869"/>
                  <a:gd name="connsiteY316" fmla="*/ 748995 h 2359692"/>
                  <a:gd name="connsiteX317" fmla="*/ 1033826 w 1878869"/>
                  <a:gd name="connsiteY317" fmla="*/ 784270 h 2359692"/>
                  <a:gd name="connsiteX318" fmla="*/ 1071177 w 1878869"/>
                  <a:gd name="connsiteY318" fmla="*/ 798436 h 2359692"/>
                  <a:gd name="connsiteX319" fmla="*/ 1029956 w 1878869"/>
                  <a:gd name="connsiteY319" fmla="*/ 812761 h 2359692"/>
                  <a:gd name="connsiteX320" fmla="*/ 1003779 w 1878869"/>
                  <a:gd name="connsiteY320" fmla="*/ 821181 h 2359692"/>
                  <a:gd name="connsiteX321" fmla="*/ 966270 w 1878869"/>
                  <a:gd name="connsiteY321" fmla="*/ 815874 h 2359692"/>
                  <a:gd name="connsiteX322" fmla="*/ 944881 w 1878869"/>
                  <a:gd name="connsiteY322" fmla="*/ 802267 h 2359692"/>
                  <a:gd name="connsiteX323" fmla="*/ 922695 w 1878869"/>
                  <a:gd name="connsiteY323" fmla="*/ 772259 h 2359692"/>
                  <a:gd name="connsiteX324" fmla="*/ 906015 w 1878869"/>
                  <a:gd name="connsiteY324" fmla="*/ 758293 h 2359692"/>
                  <a:gd name="connsiteX325" fmla="*/ 891171 w 1878869"/>
                  <a:gd name="connsiteY325" fmla="*/ 736426 h 2359692"/>
                  <a:gd name="connsiteX326" fmla="*/ 884786 w 1878869"/>
                  <a:gd name="connsiteY326" fmla="*/ 687225 h 2359692"/>
                  <a:gd name="connsiteX327" fmla="*/ 878241 w 1878869"/>
                  <a:gd name="connsiteY327" fmla="*/ 676171 h 2359692"/>
                  <a:gd name="connsiteX328" fmla="*/ 798833 w 1878869"/>
                  <a:gd name="connsiteY328" fmla="*/ 609612 h 2359692"/>
                  <a:gd name="connsiteX329" fmla="*/ 789336 w 1878869"/>
                  <a:gd name="connsiteY329" fmla="*/ 604105 h 2359692"/>
                  <a:gd name="connsiteX330" fmla="*/ 735147 w 1878869"/>
                  <a:gd name="connsiteY330" fmla="*/ 564042 h 2359692"/>
                  <a:gd name="connsiteX331" fmla="*/ 723694 w 1878869"/>
                  <a:gd name="connsiteY331" fmla="*/ 533715 h 2359692"/>
                  <a:gd name="connsiteX332" fmla="*/ 721300 w 1878869"/>
                  <a:gd name="connsiteY332" fmla="*/ 525255 h 2359692"/>
                  <a:gd name="connsiteX333" fmla="*/ 714357 w 1878869"/>
                  <a:gd name="connsiteY333" fmla="*/ 523220 h 2359692"/>
                  <a:gd name="connsiteX334" fmla="*/ 695363 w 1878869"/>
                  <a:gd name="connsiteY334" fmla="*/ 549836 h 2359692"/>
                  <a:gd name="connsiteX335" fmla="*/ 681316 w 1878869"/>
                  <a:gd name="connsiteY335" fmla="*/ 596603 h 2359692"/>
                  <a:gd name="connsiteX336" fmla="*/ 633552 w 1878869"/>
                  <a:gd name="connsiteY336" fmla="*/ 556859 h 2359692"/>
                  <a:gd name="connsiteX337" fmla="*/ 632474 w 1878869"/>
                  <a:gd name="connsiteY337" fmla="*/ 541776 h 2359692"/>
                  <a:gd name="connsiteX338" fmla="*/ 638420 w 1878869"/>
                  <a:gd name="connsiteY338" fmla="*/ 527570 h 2359692"/>
                  <a:gd name="connsiteX339" fmla="*/ 642490 w 1878869"/>
                  <a:gd name="connsiteY339" fmla="*/ 488065 h 2359692"/>
                  <a:gd name="connsiteX340" fmla="*/ 645084 w 1878869"/>
                  <a:gd name="connsiteY340" fmla="*/ 478887 h 2359692"/>
                  <a:gd name="connsiteX341" fmla="*/ 698315 w 1878869"/>
                  <a:gd name="connsiteY341" fmla="*/ 463804 h 2359692"/>
                  <a:gd name="connsiteX342" fmla="*/ 708850 w 1878869"/>
                  <a:gd name="connsiteY342" fmla="*/ 473740 h 2359692"/>
                  <a:gd name="connsiteX343" fmla="*/ 718946 w 1878869"/>
                  <a:gd name="connsiteY343" fmla="*/ 482439 h 2359692"/>
                  <a:gd name="connsiteX344" fmla="*/ 746719 w 1878869"/>
                  <a:gd name="connsiteY344" fmla="*/ 468273 h 2359692"/>
                  <a:gd name="connsiteX345" fmla="*/ 804500 w 1878869"/>
                  <a:gd name="connsiteY345" fmla="*/ 439343 h 2359692"/>
                  <a:gd name="connsiteX346" fmla="*/ 691048 w 1878869"/>
                  <a:gd name="connsiteY346" fmla="*/ 24 h 2359692"/>
                  <a:gd name="connsiteX347" fmla="*/ 819144 w 1878869"/>
                  <a:gd name="connsiteY347" fmla="*/ 8264 h 2359692"/>
                  <a:gd name="connsiteX348" fmla="*/ 1048231 w 1878869"/>
                  <a:gd name="connsiteY348" fmla="*/ 56667 h 2359692"/>
                  <a:gd name="connsiteX349" fmla="*/ 1201861 w 1878869"/>
                  <a:gd name="connsiteY349" fmla="*/ 116682 h 2359692"/>
                  <a:gd name="connsiteX350" fmla="*/ 1357126 w 1878869"/>
                  <a:gd name="connsiteY350" fmla="*/ 204750 h 2359692"/>
                  <a:gd name="connsiteX351" fmla="*/ 1571769 w 1878869"/>
                  <a:gd name="connsiteY351" fmla="*/ 389065 h 2359692"/>
                  <a:gd name="connsiteX352" fmla="*/ 1582542 w 1878869"/>
                  <a:gd name="connsiteY352" fmla="*/ 415082 h 2359692"/>
                  <a:gd name="connsiteX353" fmla="*/ 1593955 w 1878869"/>
                  <a:gd name="connsiteY353" fmla="*/ 477731 h 2359692"/>
                  <a:gd name="connsiteX354" fmla="*/ 1623683 w 1878869"/>
                  <a:gd name="connsiteY354" fmla="*/ 531442 h 2359692"/>
                  <a:gd name="connsiteX355" fmla="*/ 1633939 w 1878869"/>
                  <a:gd name="connsiteY355" fmla="*/ 558696 h 2359692"/>
                  <a:gd name="connsiteX356" fmla="*/ 1629151 w 1878869"/>
                  <a:gd name="connsiteY356" fmla="*/ 562806 h 2359692"/>
                  <a:gd name="connsiteX357" fmla="*/ 1594953 w 1878869"/>
                  <a:gd name="connsiteY357" fmla="*/ 569270 h 2359692"/>
                  <a:gd name="connsiteX358" fmla="*/ 1564706 w 1878869"/>
                  <a:gd name="connsiteY358" fmla="*/ 580643 h 2359692"/>
                  <a:gd name="connsiteX359" fmla="*/ 1568098 w 1878869"/>
                  <a:gd name="connsiteY359" fmla="*/ 587706 h 2359692"/>
                  <a:gd name="connsiteX360" fmla="*/ 1604370 w 1878869"/>
                  <a:gd name="connsiteY360" fmla="*/ 603707 h 2359692"/>
                  <a:gd name="connsiteX361" fmla="*/ 1610954 w 1878869"/>
                  <a:gd name="connsiteY361" fmla="*/ 612486 h 2359692"/>
                  <a:gd name="connsiteX362" fmla="*/ 1600021 w 1878869"/>
                  <a:gd name="connsiteY362" fmla="*/ 624816 h 2359692"/>
                  <a:gd name="connsiteX363" fmla="*/ 1566900 w 1878869"/>
                  <a:gd name="connsiteY363" fmla="*/ 625176 h 2359692"/>
                  <a:gd name="connsiteX364" fmla="*/ 1560675 w 1878869"/>
                  <a:gd name="connsiteY364" fmla="*/ 633037 h 2359692"/>
                  <a:gd name="connsiteX365" fmla="*/ 1569574 w 1878869"/>
                  <a:gd name="connsiteY365" fmla="*/ 668112 h 2359692"/>
                  <a:gd name="connsiteX366" fmla="*/ 1576836 w 1878869"/>
                  <a:gd name="connsiteY366" fmla="*/ 697721 h 2359692"/>
                  <a:gd name="connsiteX367" fmla="*/ 1592000 w 1878869"/>
                  <a:gd name="connsiteY367" fmla="*/ 748917 h 2359692"/>
                  <a:gd name="connsiteX368" fmla="*/ 1606725 w 1878869"/>
                  <a:gd name="connsiteY368" fmla="*/ 774735 h 2359692"/>
                  <a:gd name="connsiteX369" fmla="*/ 1631185 w 1878869"/>
                  <a:gd name="connsiteY369" fmla="*/ 806498 h 2359692"/>
                  <a:gd name="connsiteX370" fmla="*/ 1635056 w 1878869"/>
                  <a:gd name="connsiteY370" fmla="*/ 822579 h 2359692"/>
                  <a:gd name="connsiteX371" fmla="*/ 1621369 w 1878869"/>
                  <a:gd name="connsiteY371" fmla="*/ 865236 h 2359692"/>
                  <a:gd name="connsiteX372" fmla="*/ 1593477 w 1878869"/>
                  <a:gd name="connsiteY372" fmla="*/ 899872 h 2359692"/>
                  <a:gd name="connsiteX373" fmla="*/ 1586493 w 1878869"/>
                  <a:gd name="connsiteY373" fmla="*/ 899035 h 2359692"/>
                  <a:gd name="connsiteX374" fmla="*/ 1553652 w 1878869"/>
                  <a:gd name="connsiteY374" fmla="*/ 878724 h 2359692"/>
                  <a:gd name="connsiteX375" fmla="*/ 1548226 w 1878869"/>
                  <a:gd name="connsiteY375" fmla="*/ 869865 h 2359692"/>
                  <a:gd name="connsiteX376" fmla="*/ 1528713 w 1878869"/>
                  <a:gd name="connsiteY376" fmla="*/ 834391 h 2359692"/>
                  <a:gd name="connsiteX377" fmla="*/ 1527037 w 1878869"/>
                  <a:gd name="connsiteY377" fmla="*/ 789778 h 2359692"/>
                  <a:gd name="connsiteX378" fmla="*/ 1540604 w 1878869"/>
                  <a:gd name="connsiteY378" fmla="*/ 740138 h 2359692"/>
                  <a:gd name="connsiteX379" fmla="*/ 1532942 w 1878869"/>
                  <a:gd name="connsiteY379" fmla="*/ 732277 h 2359692"/>
                  <a:gd name="connsiteX380" fmla="*/ 1481187 w 1878869"/>
                  <a:gd name="connsiteY380" fmla="*/ 722900 h 2359692"/>
                  <a:gd name="connsiteX381" fmla="*/ 1463669 w 1878869"/>
                  <a:gd name="connsiteY381" fmla="*/ 699317 h 2359692"/>
                  <a:gd name="connsiteX382" fmla="*/ 1465066 w 1878869"/>
                  <a:gd name="connsiteY382" fmla="*/ 670666 h 2359692"/>
                  <a:gd name="connsiteX383" fmla="*/ 1456487 w 1878869"/>
                  <a:gd name="connsiteY383" fmla="*/ 627689 h 2359692"/>
                  <a:gd name="connsiteX384" fmla="*/ 1445912 w 1878869"/>
                  <a:gd name="connsiteY384" fmla="*/ 608376 h 2359692"/>
                  <a:gd name="connsiteX385" fmla="*/ 1416463 w 1878869"/>
                  <a:gd name="connsiteY385" fmla="*/ 575655 h 2359692"/>
                  <a:gd name="connsiteX386" fmla="*/ 1400901 w 1878869"/>
                  <a:gd name="connsiteY386" fmla="*/ 554745 h 2359692"/>
                  <a:gd name="connsiteX387" fmla="*/ 1389089 w 1878869"/>
                  <a:gd name="connsiteY387" fmla="*/ 490899 h 2359692"/>
                  <a:gd name="connsiteX388" fmla="*/ 1381827 w 1878869"/>
                  <a:gd name="connsiteY388" fmla="*/ 471666 h 2359692"/>
                  <a:gd name="connsiteX389" fmla="*/ 1353136 w 1878869"/>
                  <a:gd name="connsiteY389" fmla="*/ 429807 h 2359692"/>
                  <a:gd name="connsiteX390" fmla="*/ 1342282 w 1878869"/>
                  <a:gd name="connsiteY390" fmla="*/ 393175 h 2359692"/>
                  <a:gd name="connsiteX391" fmla="*/ 1326879 w 1878869"/>
                  <a:gd name="connsiteY391" fmla="*/ 375897 h 2359692"/>
                  <a:gd name="connsiteX392" fmla="*/ 1262315 w 1878869"/>
                  <a:gd name="connsiteY392" fmla="*/ 342897 h 2359692"/>
                  <a:gd name="connsiteX393" fmla="*/ 1243600 w 1878869"/>
                  <a:gd name="connsiteY393" fmla="*/ 348922 h 2359692"/>
                  <a:gd name="connsiteX394" fmla="*/ 1247032 w 1878869"/>
                  <a:gd name="connsiteY394" fmla="*/ 362010 h 2359692"/>
                  <a:gd name="connsiteX395" fmla="*/ 1245196 w 1878869"/>
                  <a:gd name="connsiteY395" fmla="*/ 380007 h 2359692"/>
                  <a:gd name="connsiteX396" fmla="*/ 1244359 w 1878869"/>
                  <a:gd name="connsiteY396" fmla="*/ 380725 h 2359692"/>
                  <a:gd name="connsiteX397" fmla="*/ 1230672 w 1878869"/>
                  <a:gd name="connsiteY397" fmla="*/ 393375 h 2359692"/>
                  <a:gd name="connsiteX398" fmla="*/ 1248668 w 1878869"/>
                  <a:gd name="connsiteY398" fmla="*/ 400917 h 2359692"/>
                  <a:gd name="connsiteX399" fmla="*/ 1263433 w 1878869"/>
                  <a:gd name="connsiteY399" fmla="*/ 407780 h 2359692"/>
                  <a:gd name="connsiteX400" fmla="*/ 1347949 w 1878869"/>
                  <a:gd name="connsiteY400" fmla="*/ 469990 h 2359692"/>
                  <a:gd name="connsiteX401" fmla="*/ 1327598 w 1878869"/>
                  <a:gd name="connsiteY401" fmla="*/ 480844 h 2359692"/>
                  <a:gd name="connsiteX402" fmla="*/ 1309003 w 1878869"/>
                  <a:gd name="connsiteY402" fmla="*/ 499439 h 2359692"/>
                  <a:gd name="connsiteX403" fmla="*/ 1293400 w 1878869"/>
                  <a:gd name="connsiteY403" fmla="*/ 507739 h 2359692"/>
                  <a:gd name="connsiteX404" fmla="*/ 1237654 w 1878869"/>
                  <a:gd name="connsiteY404" fmla="*/ 485113 h 2359692"/>
                  <a:gd name="connsiteX405" fmla="*/ 1230392 w 1878869"/>
                  <a:gd name="connsiteY405" fmla="*/ 477013 h 2359692"/>
                  <a:gd name="connsiteX406" fmla="*/ 1131670 w 1878869"/>
                  <a:gd name="connsiteY406" fmla="*/ 389864 h 2359692"/>
                  <a:gd name="connsiteX407" fmla="*/ 1090410 w 1878869"/>
                  <a:gd name="connsiteY407" fmla="*/ 368874 h 2359692"/>
                  <a:gd name="connsiteX408" fmla="*/ 1066547 w 1878869"/>
                  <a:gd name="connsiteY408" fmla="*/ 340462 h 2359692"/>
                  <a:gd name="connsiteX409" fmla="*/ 1070019 w 1878869"/>
                  <a:gd name="connsiteY409" fmla="*/ 322147 h 2359692"/>
                  <a:gd name="connsiteX410" fmla="*/ 1132907 w 1878869"/>
                  <a:gd name="connsiteY410" fmla="*/ 303911 h 2359692"/>
                  <a:gd name="connsiteX411" fmla="*/ 1147512 w 1878869"/>
                  <a:gd name="connsiteY411" fmla="*/ 296528 h 2359692"/>
                  <a:gd name="connsiteX412" fmla="*/ 1133506 w 1878869"/>
                  <a:gd name="connsiteY412" fmla="*/ 269394 h 2359692"/>
                  <a:gd name="connsiteX413" fmla="*/ 1120936 w 1878869"/>
                  <a:gd name="connsiteY413" fmla="*/ 265284 h 2359692"/>
                  <a:gd name="connsiteX414" fmla="*/ 1111160 w 1878869"/>
                  <a:gd name="connsiteY414" fmla="*/ 269155 h 2359692"/>
                  <a:gd name="connsiteX415" fmla="*/ 1095837 w 1878869"/>
                  <a:gd name="connsiteY415" fmla="*/ 277973 h 2359692"/>
                  <a:gd name="connsiteX416" fmla="*/ 1092525 w 1878869"/>
                  <a:gd name="connsiteY416" fmla="*/ 278013 h 2359692"/>
                  <a:gd name="connsiteX417" fmla="*/ 1074368 w 1878869"/>
                  <a:gd name="connsiteY417" fmla="*/ 277295 h 2359692"/>
                  <a:gd name="connsiteX418" fmla="*/ 1076883 w 1878869"/>
                  <a:gd name="connsiteY418" fmla="*/ 260296 h 2359692"/>
                  <a:gd name="connsiteX419" fmla="*/ 1071615 w 1878869"/>
                  <a:gd name="connsiteY419" fmla="*/ 251118 h 2359692"/>
                  <a:gd name="connsiteX420" fmla="*/ 1037657 w 1878869"/>
                  <a:gd name="connsiteY420" fmla="*/ 223664 h 2359692"/>
                  <a:gd name="connsiteX421" fmla="*/ 1020418 w 1878869"/>
                  <a:gd name="connsiteY421" fmla="*/ 210257 h 2359692"/>
                  <a:gd name="connsiteX422" fmla="*/ 926685 w 1878869"/>
                  <a:gd name="connsiteY422" fmla="*/ 147967 h 2359692"/>
                  <a:gd name="connsiteX423" fmla="*/ 895280 w 1878869"/>
                  <a:gd name="connsiteY423" fmla="*/ 152596 h 2359692"/>
                  <a:gd name="connsiteX424" fmla="*/ 878202 w 1878869"/>
                  <a:gd name="connsiteY424" fmla="*/ 167280 h 2359692"/>
                  <a:gd name="connsiteX425" fmla="*/ 839734 w 1878869"/>
                  <a:gd name="connsiteY425" fmla="*/ 167121 h 2359692"/>
                  <a:gd name="connsiteX426" fmla="*/ 791251 w 1878869"/>
                  <a:gd name="connsiteY426" fmla="*/ 159419 h 2359692"/>
                  <a:gd name="connsiteX427" fmla="*/ 764835 w 1878869"/>
                  <a:gd name="connsiteY427" fmla="*/ 161454 h 2359692"/>
                  <a:gd name="connsiteX428" fmla="*/ 747237 w 1878869"/>
                  <a:gd name="connsiteY428" fmla="*/ 166921 h 2359692"/>
                  <a:gd name="connsiteX429" fmla="*/ 679960 w 1878869"/>
                  <a:gd name="connsiteY429" fmla="*/ 183242 h 2359692"/>
                  <a:gd name="connsiteX430" fmla="*/ 622817 w 1878869"/>
                  <a:gd name="connsiteY430" fmla="*/ 172508 h 2359692"/>
                  <a:gd name="connsiteX431" fmla="*/ 607295 w 1878869"/>
                  <a:gd name="connsiteY431" fmla="*/ 154630 h 2359692"/>
                  <a:gd name="connsiteX432" fmla="*/ 593807 w 1878869"/>
                  <a:gd name="connsiteY432" fmla="*/ 143218 h 2359692"/>
                  <a:gd name="connsiteX433" fmla="*/ 577287 w 1878869"/>
                  <a:gd name="connsiteY433" fmla="*/ 142181 h 2359692"/>
                  <a:gd name="connsiteX434" fmla="*/ 541174 w 1878869"/>
                  <a:gd name="connsiteY434" fmla="*/ 154750 h 2359692"/>
                  <a:gd name="connsiteX435" fmla="*/ 530440 w 1878869"/>
                  <a:gd name="connsiteY435" fmla="*/ 159140 h 2359692"/>
                  <a:gd name="connsiteX436" fmla="*/ 450912 w 1878869"/>
                  <a:gd name="connsiteY436" fmla="*/ 170512 h 2359692"/>
                  <a:gd name="connsiteX437" fmla="*/ 441175 w 1878869"/>
                  <a:gd name="connsiteY437" fmla="*/ 181925 h 2359692"/>
                  <a:gd name="connsiteX438" fmla="*/ 412524 w 1878869"/>
                  <a:gd name="connsiteY438" fmla="*/ 213409 h 2359692"/>
                  <a:gd name="connsiteX439" fmla="*/ 378527 w 1878869"/>
                  <a:gd name="connsiteY439" fmla="*/ 217240 h 2359692"/>
                  <a:gd name="connsiteX440" fmla="*/ 366316 w 1878869"/>
                  <a:gd name="connsiteY440" fmla="*/ 221709 h 2359692"/>
                  <a:gd name="connsiteX441" fmla="*/ 355422 w 1878869"/>
                  <a:gd name="connsiteY441" fmla="*/ 250719 h 2359692"/>
                  <a:gd name="connsiteX442" fmla="*/ 351432 w 1878869"/>
                  <a:gd name="connsiteY442" fmla="*/ 261293 h 2359692"/>
                  <a:gd name="connsiteX443" fmla="*/ 315997 w 1878869"/>
                  <a:gd name="connsiteY443" fmla="*/ 271509 h 2359692"/>
                  <a:gd name="connsiteX444" fmla="*/ 299637 w 1878869"/>
                  <a:gd name="connsiteY444" fmla="*/ 273743 h 2359692"/>
                  <a:gd name="connsiteX445" fmla="*/ 274378 w 1878869"/>
                  <a:gd name="connsiteY445" fmla="*/ 300678 h 2359692"/>
                  <a:gd name="connsiteX446" fmla="*/ 254705 w 1878869"/>
                  <a:gd name="connsiteY446" fmla="*/ 337270 h 2359692"/>
                  <a:gd name="connsiteX447" fmla="*/ 216517 w 1878869"/>
                  <a:gd name="connsiteY447" fmla="*/ 375338 h 2359692"/>
                  <a:gd name="connsiteX448" fmla="*/ 187786 w 1878869"/>
                  <a:gd name="connsiteY448" fmla="*/ 402752 h 2359692"/>
                  <a:gd name="connsiteX449" fmla="*/ 140101 w 1878869"/>
                  <a:gd name="connsiteY449" fmla="*/ 421667 h 2359692"/>
                  <a:gd name="connsiteX450" fmla="*/ 159375 w 1878869"/>
                  <a:gd name="connsiteY450" fmla="*/ 391898 h 2359692"/>
                  <a:gd name="connsiteX451" fmla="*/ 158537 w 1878869"/>
                  <a:gd name="connsiteY451" fmla="*/ 369073 h 2359692"/>
                  <a:gd name="connsiteX452" fmla="*/ 145010 w 1878869"/>
                  <a:gd name="connsiteY452" fmla="*/ 365522 h 2359692"/>
                  <a:gd name="connsiteX453" fmla="*/ 115880 w 1878869"/>
                  <a:gd name="connsiteY453" fmla="*/ 350518 h 2359692"/>
                  <a:gd name="connsiteX454" fmla="*/ 114643 w 1878869"/>
                  <a:gd name="connsiteY454" fmla="*/ 348683 h 2359692"/>
                  <a:gd name="connsiteX455" fmla="*/ 119232 w 1878869"/>
                  <a:gd name="connsiteY455" fmla="*/ 298125 h 2359692"/>
                  <a:gd name="connsiteX456" fmla="*/ 161091 w 1878869"/>
                  <a:gd name="connsiteY456" fmla="*/ 274462 h 2359692"/>
                  <a:gd name="connsiteX457" fmla="*/ 165042 w 1878869"/>
                  <a:gd name="connsiteY457" fmla="*/ 272986 h 2359692"/>
                  <a:gd name="connsiteX458" fmla="*/ 183876 w 1878869"/>
                  <a:gd name="connsiteY458" fmla="*/ 223185 h 2359692"/>
                  <a:gd name="connsiteX459" fmla="*/ 201833 w 1878869"/>
                  <a:gd name="connsiteY459" fmla="*/ 188190 h 2359692"/>
                  <a:gd name="connsiteX460" fmla="*/ 239542 w 1878869"/>
                  <a:gd name="connsiteY460" fmla="*/ 170034 h 2359692"/>
                  <a:gd name="connsiteX461" fmla="*/ 247881 w 1878869"/>
                  <a:gd name="connsiteY461" fmla="*/ 157304 h 2359692"/>
                  <a:gd name="connsiteX462" fmla="*/ 248400 w 1878869"/>
                  <a:gd name="connsiteY462" fmla="*/ 140784 h 2359692"/>
                  <a:gd name="connsiteX463" fmla="*/ 241656 w 1878869"/>
                  <a:gd name="connsiteY463" fmla="*/ 111734 h 2359692"/>
                  <a:gd name="connsiteX464" fmla="*/ 215081 w 1878869"/>
                  <a:gd name="connsiteY464" fmla="*/ 93379 h 2359692"/>
                  <a:gd name="connsiteX465" fmla="*/ 252470 w 1878869"/>
                  <a:gd name="connsiteY465" fmla="*/ 79771 h 2359692"/>
                  <a:gd name="connsiteX466" fmla="*/ 415717 w 1878869"/>
                  <a:gd name="connsiteY466" fmla="*/ 30450 h 2359692"/>
                  <a:gd name="connsiteX467" fmla="*/ 562563 w 1878869"/>
                  <a:gd name="connsiteY467" fmla="*/ 7226 h 2359692"/>
                  <a:gd name="connsiteX468" fmla="*/ 691048 w 1878869"/>
                  <a:gd name="connsiteY468" fmla="*/ 24 h 23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Lst>
                <a:rect l="l" t="t" r="r" b="b"/>
                <a:pathLst>
                  <a:path w="1878869" h="2359692">
                    <a:moveTo>
                      <a:pt x="848114" y="1699384"/>
                    </a:moveTo>
                    <a:cubicBezTo>
                      <a:pt x="855656" y="1697589"/>
                      <a:pt x="861801" y="1700582"/>
                      <a:pt x="868186" y="1703335"/>
                    </a:cubicBezTo>
                    <a:cubicBezTo>
                      <a:pt x="869183" y="1703774"/>
                      <a:pt x="870859" y="1704692"/>
                      <a:pt x="870779" y="1705131"/>
                    </a:cubicBezTo>
                    <a:cubicBezTo>
                      <a:pt x="867946" y="1723287"/>
                      <a:pt x="886302" y="1721132"/>
                      <a:pt x="893804" y="1729272"/>
                    </a:cubicBezTo>
                    <a:cubicBezTo>
                      <a:pt x="894083" y="1729592"/>
                      <a:pt x="894123" y="1729951"/>
                      <a:pt x="894722" y="1731268"/>
                    </a:cubicBezTo>
                    <a:cubicBezTo>
                      <a:pt x="865033" y="1739129"/>
                      <a:pt x="836383" y="1739448"/>
                      <a:pt x="808170" y="1726639"/>
                    </a:cubicBezTo>
                    <a:cubicBezTo>
                      <a:pt x="802424" y="1724045"/>
                      <a:pt x="800828" y="1721132"/>
                      <a:pt x="800988" y="1715067"/>
                    </a:cubicBezTo>
                    <a:cubicBezTo>
                      <a:pt x="801227" y="1708123"/>
                      <a:pt x="805337" y="1707924"/>
                      <a:pt x="810286" y="1707046"/>
                    </a:cubicBezTo>
                    <a:cubicBezTo>
                      <a:pt x="822935" y="1704771"/>
                      <a:pt x="835584" y="1702337"/>
                      <a:pt x="848114" y="1699384"/>
                    </a:cubicBezTo>
                    <a:close/>
                    <a:moveTo>
                      <a:pt x="626249" y="1653335"/>
                    </a:moveTo>
                    <a:cubicBezTo>
                      <a:pt x="654102" y="1660039"/>
                      <a:pt x="681515" y="1668059"/>
                      <a:pt x="708890" y="1676319"/>
                    </a:cubicBezTo>
                    <a:cubicBezTo>
                      <a:pt x="717908" y="1679033"/>
                      <a:pt x="727764" y="1679951"/>
                      <a:pt x="737262" y="1679911"/>
                    </a:cubicBezTo>
                    <a:cubicBezTo>
                      <a:pt x="753183" y="1679831"/>
                      <a:pt x="765912" y="1688171"/>
                      <a:pt x="779679" y="1693838"/>
                    </a:cubicBezTo>
                    <a:cubicBezTo>
                      <a:pt x="782233" y="1694875"/>
                      <a:pt x="784787" y="1696790"/>
                      <a:pt x="782752" y="1699623"/>
                    </a:cubicBezTo>
                    <a:cubicBezTo>
                      <a:pt x="779719" y="1703853"/>
                      <a:pt x="779839" y="1710877"/>
                      <a:pt x="772935" y="1711874"/>
                    </a:cubicBezTo>
                    <a:cubicBezTo>
                      <a:pt x="762401" y="1713430"/>
                      <a:pt x="751826" y="1714707"/>
                      <a:pt x="741252" y="1716264"/>
                    </a:cubicBezTo>
                    <a:cubicBezTo>
                      <a:pt x="737062" y="1716862"/>
                      <a:pt x="734428" y="1714348"/>
                      <a:pt x="731356" y="1712393"/>
                    </a:cubicBezTo>
                    <a:cubicBezTo>
                      <a:pt x="716551" y="1702936"/>
                      <a:pt x="702625" y="1692401"/>
                      <a:pt x="687022" y="1683821"/>
                    </a:cubicBezTo>
                    <a:cubicBezTo>
                      <a:pt x="659728" y="1668818"/>
                      <a:pt x="630040" y="1665585"/>
                      <a:pt x="598077" y="1660318"/>
                    </a:cubicBezTo>
                    <a:cubicBezTo>
                      <a:pt x="608132" y="1654372"/>
                      <a:pt x="615555" y="1650781"/>
                      <a:pt x="626249" y="1653335"/>
                    </a:cubicBezTo>
                    <a:close/>
                    <a:moveTo>
                      <a:pt x="976644" y="1025170"/>
                    </a:moveTo>
                    <a:cubicBezTo>
                      <a:pt x="999469" y="1046718"/>
                      <a:pt x="1024568" y="1065273"/>
                      <a:pt x="1048151" y="1085664"/>
                    </a:cubicBezTo>
                    <a:cubicBezTo>
                      <a:pt x="1049269" y="1086622"/>
                      <a:pt x="1050705" y="1087420"/>
                      <a:pt x="1051384" y="1088657"/>
                    </a:cubicBezTo>
                    <a:cubicBezTo>
                      <a:pt x="1054257" y="1094004"/>
                      <a:pt x="1060202" y="1099591"/>
                      <a:pt x="1057848" y="1105177"/>
                    </a:cubicBezTo>
                    <a:cubicBezTo>
                      <a:pt x="1056053" y="1109447"/>
                      <a:pt x="1048471" y="1106095"/>
                      <a:pt x="1043562" y="1107013"/>
                    </a:cubicBezTo>
                    <a:cubicBezTo>
                      <a:pt x="1021336" y="1111163"/>
                      <a:pt x="1004856" y="1103501"/>
                      <a:pt x="992526" y="1084387"/>
                    </a:cubicBezTo>
                    <a:cubicBezTo>
                      <a:pt x="987218" y="1076207"/>
                      <a:pt x="979916" y="1069543"/>
                      <a:pt x="976085" y="1059966"/>
                    </a:cubicBezTo>
                    <a:cubicBezTo>
                      <a:pt x="970139" y="1045242"/>
                      <a:pt x="969581" y="1041052"/>
                      <a:pt x="976644" y="1025170"/>
                    </a:cubicBezTo>
                    <a:close/>
                    <a:moveTo>
                      <a:pt x="656018" y="705342"/>
                    </a:moveTo>
                    <a:cubicBezTo>
                      <a:pt x="657854" y="704185"/>
                      <a:pt x="659171" y="704903"/>
                      <a:pt x="660168" y="706579"/>
                    </a:cubicBezTo>
                    <a:cubicBezTo>
                      <a:pt x="659450" y="707218"/>
                      <a:pt x="658771" y="707816"/>
                      <a:pt x="658053" y="708455"/>
                    </a:cubicBezTo>
                    <a:cubicBezTo>
                      <a:pt x="657375" y="707417"/>
                      <a:pt x="656696" y="706380"/>
                      <a:pt x="656018" y="705342"/>
                    </a:cubicBezTo>
                    <a:close/>
                    <a:moveTo>
                      <a:pt x="637621" y="632677"/>
                    </a:moveTo>
                    <a:cubicBezTo>
                      <a:pt x="670861" y="638903"/>
                      <a:pt x="697717" y="659293"/>
                      <a:pt x="727724" y="672581"/>
                    </a:cubicBezTo>
                    <a:cubicBezTo>
                      <a:pt x="743207" y="679444"/>
                      <a:pt x="753422" y="689740"/>
                      <a:pt x="758091" y="705821"/>
                    </a:cubicBezTo>
                    <a:cubicBezTo>
                      <a:pt x="762680" y="721663"/>
                      <a:pt x="773933" y="731958"/>
                      <a:pt x="788897" y="736387"/>
                    </a:cubicBezTo>
                    <a:cubicBezTo>
                      <a:pt x="811682" y="743131"/>
                      <a:pt x="823015" y="760010"/>
                      <a:pt x="832711" y="779443"/>
                    </a:cubicBezTo>
                    <a:cubicBezTo>
                      <a:pt x="834667" y="783354"/>
                      <a:pt x="833909" y="785548"/>
                      <a:pt x="831155" y="787943"/>
                    </a:cubicBezTo>
                    <a:cubicBezTo>
                      <a:pt x="819503" y="798118"/>
                      <a:pt x="813957" y="811327"/>
                      <a:pt x="812440" y="826370"/>
                    </a:cubicBezTo>
                    <a:cubicBezTo>
                      <a:pt x="811922" y="831558"/>
                      <a:pt x="809248" y="834071"/>
                      <a:pt x="804260" y="835229"/>
                    </a:cubicBezTo>
                    <a:cubicBezTo>
                      <a:pt x="793366" y="837743"/>
                      <a:pt x="783430" y="838461"/>
                      <a:pt x="772297" y="833314"/>
                    </a:cubicBezTo>
                    <a:cubicBezTo>
                      <a:pt x="747676" y="821981"/>
                      <a:pt x="721539" y="814758"/>
                      <a:pt x="691492" y="811286"/>
                    </a:cubicBezTo>
                    <a:cubicBezTo>
                      <a:pt x="695322" y="808294"/>
                      <a:pt x="696559" y="806897"/>
                      <a:pt x="698116" y="806179"/>
                    </a:cubicBezTo>
                    <a:cubicBezTo>
                      <a:pt x="723295" y="794846"/>
                      <a:pt x="728881" y="773777"/>
                      <a:pt x="727565" y="748718"/>
                    </a:cubicBezTo>
                    <a:cubicBezTo>
                      <a:pt x="727046" y="738821"/>
                      <a:pt x="711124" y="716236"/>
                      <a:pt x="701388" y="713363"/>
                    </a:cubicBezTo>
                    <a:cubicBezTo>
                      <a:pt x="682074" y="707737"/>
                      <a:pt x="662641" y="702589"/>
                      <a:pt x="644285" y="693890"/>
                    </a:cubicBezTo>
                    <a:cubicBezTo>
                      <a:pt x="626409" y="685430"/>
                      <a:pt x="619585" y="667314"/>
                      <a:pt x="607175" y="654145"/>
                    </a:cubicBezTo>
                    <a:cubicBezTo>
                      <a:pt x="606576" y="653507"/>
                      <a:pt x="606616" y="651991"/>
                      <a:pt x="606855" y="650993"/>
                    </a:cubicBezTo>
                    <a:cubicBezTo>
                      <a:pt x="608771" y="643252"/>
                      <a:pt x="629601" y="631161"/>
                      <a:pt x="637621" y="632677"/>
                    </a:cubicBezTo>
                    <a:close/>
                    <a:moveTo>
                      <a:pt x="1144399" y="569070"/>
                    </a:moveTo>
                    <a:cubicBezTo>
                      <a:pt x="1154216" y="568073"/>
                      <a:pt x="1161998" y="578408"/>
                      <a:pt x="1169739" y="584792"/>
                    </a:cubicBezTo>
                    <a:cubicBezTo>
                      <a:pt x="1174966" y="589062"/>
                      <a:pt x="1169140" y="594808"/>
                      <a:pt x="1168422" y="599916"/>
                    </a:cubicBezTo>
                    <a:cubicBezTo>
                      <a:pt x="1164870" y="624616"/>
                      <a:pt x="1151463" y="643770"/>
                      <a:pt x="1134344" y="661008"/>
                    </a:cubicBezTo>
                    <a:cubicBezTo>
                      <a:pt x="1129955" y="665438"/>
                      <a:pt x="1127121" y="666435"/>
                      <a:pt x="1120537" y="664320"/>
                    </a:cubicBezTo>
                    <a:cubicBezTo>
                      <a:pt x="1091567" y="655103"/>
                      <a:pt x="1090490" y="630921"/>
                      <a:pt x="1087936" y="606660"/>
                    </a:cubicBezTo>
                    <a:cubicBezTo>
                      <a:pt x="1086460" y="601392"/>
                      <a:pt x="1089333" y="599158"/>
                      <a:pt x="1094600" y="598240"/>
                    </a:cubicBezTo>
                    <a:cubicBezTo>
                      <a:pt x="1101862" y="596963"/>
                      <a:pt x="1107249" y="592933"/>
                      <a:pt x="1110681" y="586309"/>
                    </a:cubicBezTo>
                    <a:cubicBezTo>
                      <a:pt x="1117784" y="572701"/>
                      <a:pt x="1131990" y="570307"/>
                      <a:pt x="1144399" y="569070"/>
                    </a:cubicBezTo>
                    <a:close/>
                    <a:moveTo>
                      <a:pt x="2514" y="557698"/>
                    </a:moveTo>
                    <a:cubicBezTo>
                      <a:pt x="2075" y="558217"/>
                      <a:pt x="1596" y="558736"/>
                      <a:pt x="1117" y="559295"/>
                    </a:cubicBezTo>
                    <a:cubicBezTo>
                      <a:pt x="758" y="558815"/>
                      <a:pt x="359" y="558337"/>
                      <a:pt x="0" y="557858"/>
                    </a:cubicBezTo>
                    <a:cubicBezTo>
                      <a:pt x="838" y="557818"/>
                      <a:pt x="1676" y="557778"/>
                      <a:pt x="2514" y="557698"/>
                    </a:cubicBezTo>
                    <a:close/>
                    <a:moveTo>
                      <a:pt x="1302583" y="552430"/>
                    </a:moveTo>
                    <a:cubicBezTo>
                      <a:pt x="1305531" y="551034"/>
                      <a:pt x="1308564" y="550854"/>
                      <a:pt x="1311637" y="554585"/>
                    </a:cubicBezTo>
                    <a:cubicBezTo>
                      <a:pt x="1333464" y="581081"/>
                      <a:pt x="1365826" y="588424"/>
                      <a:pt x="1394916" y="601791"/>
                    </a:cubicBezTo>
                    <a:cubicBezTo>
                      <a:pt x="1405570" y="606700"/>
                      <a:pt x="1416863" y="610131"/>
                      <a:pt x="1426799" y="616715"/>
                    </a:cubicBezTo>
                    <a:cubicBezTo>
                      <a:pt x="1437613" y="623898"/>
                      <a:pt x="1441443" y="632558"/>
                      <a:pt x="1438051" y="645526"/>
                    </a:cubicBezTo>
                    <a:cubicBezTo>
                      <a:pt x="1436735" y="650554"/>
                      <a:pt x="1435538" y="655542"/>
                      <a:pt x="1436136" y="660729"/>
                    </a:cubicBezTo>
                    <a:cubicBezTo>
                      <a:pt x="1437094" y="669309"/>
                      <a:pt x="1433901" y="670625"/>
                      <a:pt x="1425961" y="668231"/>
                    </a:cubicBezTo>
                    <a:cubicBezTo>
                      <a:pt x="1405011" y="661926"/>
                      <a:pt x="1387055" y="649197"/>
                      <a:pt x="1366663" y="641735"/>
                    </a:cubicBezTo>
                    <a:cubicBezTo>
                      <a:pt x="1365985" y="641496"/>
                      <a:pt x="1365347" y="640937"/>
                      <a:pt x="1364669" y="640817"/>
                    </a:cubicBezTo>
                    <a:cubicBezTo>
                      <a:pt x="1359641" y="640019"/>
                      <a:pt x="1353136" y="632956"/>
                      <a:pt x="1350263" y="638702"/>
                    </a:cubicBezTo>
                    <a:cubicBezTo>
                      <a:pt x="1347670" y="643930"/>
                      <a:pt x="1349385" y="652429"/>
                      <a:pt x="1355411" y="657657"/>
                    </a:cubicBezTo>
                    <a:cubicBezTo>
                      <a:pt x="1361795" y="663203"/>
                      <a:pt x="1367821" y="669189"/>
                      <a:pt x="1374525" y="674336"/>
                    </a:cubicBezTo>
                    <a:cubicBezTo>
                      <a:pt x="1381428" y="679684"/>
                      <a:pt x="1383942" y="687026"/>
                      <a:pt x="1386935" y="695326"/>
                    </a:cubicBezTo>
                    <a:cubicBezTo>
                      <a:pt x="1377038" y="695605"/>
                      <a:pt x="1369617" y="693490"/>
                      <a:pt x="1361636" y="688223"/>
                    </a:cubicBezTo>
                    <a:cubicBezTo>
                      <a:pt x="1342881" y="675813"/>
                      <a:pt x="1332746" y="658974"/>
                      <a:pt x="1328915" y="637346"/>
                    </a:cubicBezTo>
                    <a:cubicBezTo>
                      <a:pt x="1325683" y="618910"/>
                      <a:pt x="1317542" y="602590"/>
                      <a:pt x="1306130" y="587785"/>
                    </a:cubicBezTo>
                    <a:cubicBezTo>
                      <a:pt x="1301182" y="581361"/>
                      <a:pt x="1296832" y="574497"/>
                      <a:pt x="1294438" y="566676"/>
                    </a:cubicBezTo>
                    <a:cubicBezTo>
                      <a:pt x="1293520" y="563763"/>
                      <a:pt x="1288213" y="560012"/>
                      <a:pt x="1294039" y="557578"/>
                    </a:cubicBezTo>
                    <a:cubicBezTo>
                      <a:pt x="1296772" y="556441"/>
                      <a:pt x="1299635" y="553827"/>
                      <a:pt x="1302583" y="552430"/>
                    </a:cubicBezTo>
                    <a:close/>
                    <a:moveTo>
                      <a:pt x="1665263" y="505903"/>
                    </a:moveTo>
                    <a:cubicBezTo>
                      <a:pt x="1675319" y="520548"/>
                      <a:pt x="1684896" y="534195"/>
                      <a:pt x="1694114" y="548041"/>
                    </a:cubicBezTo>
                    <a:cubicBezTo>
                      <a:pt x="1736252" y="611289"/>
                      <a:pt x="1769492" y="679205"/>
                      <a:pt x="1797983" y="749396"/>
                    </a:cubicBezTo>
                    <a:cubicBezTo>
                      <a:pt x="1817017" y="796322"/>
                      <a:pt x="1831941" y="844726"/>
                      <a:pt x="1844112" y="893927"/>
                    </a:cubicBezTo>
                    <a:cubicBezTo>
                      <a:pt x="1872564" y="1008929"/>
                      <a:pt x="1883298" y="1125648"/>
                      <a:pt x="1877232" y="1243883"/>
                    </a:cubicBezTo>
                    <a:cubicBezTo>
                      <a:pt x="1876275" y="1262597"/>
                      <a:pt x="1873880" y="1281232"/>
                      <a:pt x="1872803" y="1299947"/>
                    </a:cubicBezTo>
                    <a:cubicBezTo>
                      <a:pt x="1872444" y="1306611"/>
                      <a:pt x="1869650" y="1310083"/>
                      <a:pt x="1863705" y="1311839"/>
                    </a:cubicBezTo>
                    <a:cubicBezTo>
                      <a:pt x="1851773" y="1315270"/>
                      <a:pt x="1843912" y="1322852"/>
                      <a:pt x="1837727" y="1333706"/>
                    </a:cubicBezTo>
                    <a:cubicBezTo>
                      <a:pt x="1828270" y="1350266"/>
                      <a:pt x="1817097" y="1365869"/>
                      <a:pt x="1807082" y="1382109"/>
                    </a:cubicBezTo>
                    <a:cubicBezTo>
                      <a:pt x="1803889" y="1387297"/>
                      <a:pt x="1800457" y="1389132"/>
                      <a:pt x="1794472" y="1387616"/>
                    </a:cubicBezTo>
                    <a:cubicBezTo>
                      <a:pt x="1783817" y="1384862"/>
                      <a:pt x="1773044" y="1382548"/>
                      <a:pt x="1762269" y="1380234"/>
                    </a:cubicBezTo>
                    <a:cubicBezTo>
                      <a:pt x="1759237" y="1379595"/>
                      <a:pt x="1756842" y="1378238"/>
                      <a:pt x="1754808" y="1375964"/>
                    </a:cubicBezTo>
                    <a:cubicBezTo>
                      <a:pt x="1736492" y="1355573"/>
                      <a:pt x="1716979" y="1336659"/>
                      <a:pt x="1705446" y="1310522"/>
                    </a:cubicBezTo>
                    <a:cubicBezTo>
                      <a:pt x="1691002" y="1277801"/>
                      <a:pt x="1677673" y="1244840"/>
                      <a:pt x="1668974" y="1210204"/>
                    </a:cubicBezTo>
                    <a:cubicBezTo>
                      <a:pt x="1663069" y="1186740"/>
                      <a:pt x="1659797" y="1162519"/>
                      <a:pt x="1658879" y="1138537"/>
                    </a:cubicBezTo>
                    <a:cubicBezTo>
                      <a:pt x="1657442" y="1099990"/>
                      <a:pt x="1656804" y="1061243"/>
                      <a:pt x="1660475" y="1022736"/>
                    </a:cubicBezTo>
                    <a:cubicBezTo>
                      <a:pt x="1661752" y="1009209"/>
                      <a:pt x="1655567" y="998355"/>
                      <a:pt x="1650459" y="987262"/>
                    </a:cubicBezTo>
                    <a:cubicBezTo>
                      <a:pt x="1640124" y="964876"/>
                      <a:pt x="1631066" y="941971"/>
                      <a:pt x="1624482" y="918348"/>
                    </a:cubicBezTo>
                    <a:cubicBezTo>
                      <a:pt x="1620931" y="905619"/>
                      <a:pt x="1626317" y="892011"/>
                      <a:pt x="1632981" y="881836"/>
                    </a:cubicBezTo>
                    <a:cubicBezTo>
                      <a:pt x="1643795" y="865196"/>
                      <a:pt x="1646588" y="848556"/>
                      <a:pt x="1643077" y="829721"/>
                    </a:cubicBezTo>
                    <a:cubicBezTo>
                      <a:pt x="1641680" y="822180"/>
                      <a:pt x="1642199" y="814359"/>
                      <a:pt x="1645272" y="806937"/>
                    </a:cubicBezTo>
                    <a:cubicBezTo>
                      <a:pt x="1650260" y="794846"/>
                      <a:pt x="1648305" y="782236"/>
                      <a:pt x="1647387" y="769906"/>
                    </a:cubicBezTo>
                    <a:cubicBezTo>
                      <a:pt x="1645551" y="745605"/>
                      <a:pt x="1647227" y="721463"/>
                      <a:pt x="1649222" y="697242"/>
                    </a:cubicBezTo>
                    <a:cubicBezTo>
                      <a:pt x="1649701" y="691416"/>
                      <a:pt x="1650858" y="689141"/>
                      <a:pt x="1657522" y="689062"/>
                    </a:cubicBezTo>
                    <a:cubicBezTo>
                      <a:pt x="1666820" y="688981"/>
                      <a:pt x="1675479" y="690937"/>
                      <a:pt x="1683819" y="694169"/>
                    </a:cubicBezTo>
                    <a:cubicBezTo>
                      <a:pt x="1689765" y="696484"/>
                      <a:pt x="1691640" y="693970"/>
                      <a:pt x="1691480" y="689261"/>
                    </a:cubicBezTo>
                    <a:cubicBezTo>
                      <a:pt x="1691002" y="673499"/>
                      <a:pt x="1692398" y="657138"/>
                      <a:pt x="1688368" y="642254"/>
                    </a:cubicBezTo>
                    <a:cubicBezTo>
                      <a:pt x="1685534" y="631800"/>
                      <a:pt x="1675240" y="623340"/>
                      <a:pt x="1668017" y="614162"/>
                    </a:cubicBezTo>
                    <a:cubicBezTo>
                      <a:pt x="1661073" y="605503"/>
                      <a:pt x="1655168" y="596325"/>
                      <a:pt x="1649821" y="586669"/>
                    </a:cubicBezTo>
                    <a:cubicBezTo>
                      <a:pt x="1664266" y="583237"/>
                      <a:pt x="1673484" y="567914"/>
                      <a:pt x="1669653" y="553708"/>
                    </a:cubicBezTo>
                    <a:cubicBezTo>
                      <a:pt x="1665583" y="538585"/>
                      <a:pt x="1659637" y="523740"/>
                      <a:pt x="1665263" y="505903"/>
                    </a:cubicBezTo>
                    <a:close/>
                    <a:moveTo>
                      <a:pt x="252470" y="456128"/>
                    </a:moveTo>
                    <a:cubicBezTo>
                      <a:pt x="262456" y="456642"/>
                      <a:pt x="272422" y="459415"/>
                      <a:pt x="282119" y="464403"/>
                    </a:cubicBezTo>
                    <a:cubicBezTo>
                      <a:pt x="285631" y="466198"/>
                      <a:pt x="285989" y="469351"/>
                      <a:pt x="286748" y="472583"/>
                    </a:cubicBezTo>
                    <a:cubicBezTo>
                      <a:pt x="291297" y="492256"/>
                      <a:pt x="297003" y="511769"/>
                      <a:pt x="295048" y="532359"/>
                    </a:cubicBezTo>
                    <a:cubicBezTo>
                      <a:pt x="294409" y="538943"/>
                      <a:pt x="295925" y="544649"/>
                      <a:pt x="300555" y="549558"/>
                    </a:cubicBezTo>
                    <a:cubicBezTo>
                      <a:pt x="310929" y="560651"/>
                      <a:pt x="316157" y="575296"/>
                      <a:pt x="327888" y="585989"/>
                    </a:cubicBezTo>
                    <a:cubicBezTo>
                      <a:pt x="343052" y="599836"/>
                      <a:pt x="358894" y="612885"/>
                      <a:pt x="374695" y="625854"/>
                    </a:cubicBezTo>
                    <a:cubicBezTo>
                      <a:pt x="402987" y="649117"/>
                      <a:pt x="432636" y="670745"/>
                      <a:pt x="461367" y="693530"/>
                    </a:cubicBezTo>
                    <a:cubicBezTo>
                      <a:pt x="468988" y="699556"/>
                      <a:pt x="470904" y="697401"/>
                      <a:pt x="471742" y="689101"/>
                    </a:cubicBezTo>
                    <a:cubicBezTo>
                      <a:pt x="472380" y="682557"/>
                      <a:pt x="473497" y="676013"/>
                      <a:pt x="474973" y="669628"/>
                    </a:cubicBezTo>
                    <a:cubicBezTo>
                      <a:pt x="475811" y="665996"/>
                      <a:pt x="474295" y="663962"/>
                      <a:pt x="471941" y="662086"/>
                    </a:cubicBezTo>
                    <a:cubicBezTo>
                      <a:pt x="467950" y="658814"/>
                      <a:pt x="464160" y="655143"/>
                      <a:pt x="459730" y="652669"/>
                    </a:cubicBezTo>
                    <a:cubicBezTo>
                      <a:pt x="446682" y="645327"/>
                      <a:pt x="440856" y="634154"/>
                      <a:pt x="440218" y="619509"/>
                    </a:cubicBezTo>
                    <a:cubicBezTo>
                      <a:pt x="439738" y="608655"/>
                      <a:pt x="430002" y="604505"/>
                      <a:pt x="423139" y="599158"/>
                    </a:cubicBezTo>
                    <a:cubicBezTo>
                      <a:pt x="414878" y="592694"/>
                      <a:pt x="416595" y="589781"/>
                      <a:pt x="422979" y="582718"/>
                    </a:cubicBezTo>
                    <a:cubicBezTo>
                      <a:pt x="434631" y="569829"/>
                      <a:pt x="449675" y="574857"/>
                      <a:pt x="463162" y="572223"/>
                    </a:cubicBezTo>
                    <a:cubicBezTo>
                      <a:pt x="466833" y="571505"/>
                      <a:pt x="468430" y="575695"/>
                      <a:pt x="470066" y="578527"/>
                    </a:cubicBezTo>
                    <a:cubicBezTo>
                      <a:pt x="479123" y="594369"/>
                      <a:pt x="489459" y="608815"/>
                      <a:pt x="507934" y="614880"/>
                    </a:cubicBezTo>
                    <a:cubicBezTo>
                      <a:pt x="511685" y="616117"/>
                      <a:pt x="512842" y="619509"/>
                      <a:pt x="514399" y="623060"/>
                    </a:cubicBezTo>
                    <a:cubicBezTo>
                      <a:pt x="522938" y="642573"/>
                      <a:pt x="526849" y="662884"/>
                      <a:pt x="524375" y="683914"/>
                    </a:cubicBezTo>
                    <a:cubicBezTo>
                      <a:pt x="522818" y="697082"/>
                      <a:pt x="529961" y="703307"/>
                      <a:pt x="539498" y="709053"/>
                    </a:cubicBezTo>
                    <a:cubicBezTo>
                      <a:pt x="542092" y="710609"/>
                      <a:pt x="544167" y="711128"/>
                      <a:pt x="546362" y="708973"/>
                    </a:cubicBezTo>
                    <a:cubicBezTo>
                      <a:pt x="554183" y="701192"/>
                      <a:pt x="565396" y="696164"/>
                      <a:pt x="565675" y="682517"/>
                    </a:cubicBezTo>
                    <a:cubicBezTo>
                      <a:pt x="565795" y="676013"/>
                      <a:pt x="568588" y="669548"/>
                      <a:pt x="569107" y="663004"/>
                    </a:cubicBezTo>
                    <a:cubicBezTo>
                      <a:pt x="569745" y="655183"/>
                      <a:pt x="573775" y="653906"/>
                      <a:pt x="580719" y="653786"/>
                    </a:cubicBezTo>
                    <a:cubicBezTo>
                      <a:pt x="589178" y="653627"/>
                      <a:pt x="588380" y="659652"/>
                      <a:pt x="588420" y="664201"/>
                    </a:cubicBezTo>
                    <a:cubicBezTo>
                      <a:pt x="588580" y="677928"/>
                      <a:pt x="591492" y="691216"/>
                      <a:pt x="593967" y="704584"/>
                    </a:cubicBezTo>
                    <a:cubicBezTo>
                      <a:pt x="594845" y="709292"/>
                      <a:pt x="596800" y="711766"/>
                      <a:pt x="601828" y="713602"/>
                    </a:cubicBezTo>
                    <a:cubicBezTo>
                      <a:pt x="617270" y="719308"/>
                      <a:pt x="632274" y="723737"/>
                      <a:pt x="647836" y="714200"/>
                    </a:cubicBezTo>
                    <a:cubicBezTo>
                      <a:pt x="654740" y="709971"/>
                      <a:pt x="658371" y="715078"/>
                      <a:pt x="662322" y="719548"/>
                    </a:cubicBezTo>
                    <a:cubicBezTo>
                      <a:pt x="673654" y="732317"/>
                      <a:pt x="673335" y="732037"/>
                      <a:pt x="663679" y="745644"/>
                    </a:cubicBezTo>
                    <a:cubicBezTo>
                      <a:pt x="653343" y="760249"/>
                      <a:pt x="637262" y="767671"/>
                      <a:pt x="624054" y="778645"/>
                    </a:cubicBezTo>
                    <a:cubicBezTo>
                      <a:pt x="593568" y="803983"/>
                      <a:pt x="566393" y="832036"/>
                      <a:pt x="546960" y="866952"/>
                    </a:cubicBezTo>
                    <a:cubicBezTo>
                      <a:pt x="545085" y="870344"/>
                      <a:pt x="544845" y="873895"/>
                      <a:pt x="544566" y="877566"/>
                    </a:cubicBezTo>
                    <a:cubicBezTo>
                      <a:pt x="543488" y="890774"/>
                      <a:pt x="542411" y="903982"/>
                      <a:pt x="541054" y="917150"/>
                    </a:cubicBezTo>
                    <a:cubicBezTo>
                      <a:pt x="539857" y="929002"/>
                      <a:pt x="556298" y="951189"/>
                      <a:pt x="567790" y="954341"/>
                    </a:cubicBezTo>
                    <a:cubicBezTo>
                      <a:pt x="586504" y="959449"/>
                      <a:pt x="605658" y="962561"/>
                      <a:pt x="623735" y="970701"/>
                    </a:cubicBezTo>
                    <a:cubicBezTo>
                      <a:pt x="633671" y="975170"/>
                      <a:pt x="637342" y="981156"/>
                      <a:pt x="637222" y="990414"/>
                    </a:cubicBezTo>
                    <a:cubicBezTo>
                      <a:pt x="636704" y="1024452"/>
                      <a:pt x="660127" y="1043526"/>
                      <a:pt x="682353" y="1063278"/>
                    </a:cubicBezTo>
                    <a:cubicBezTo>
                      <a:pt x="687621" y="1067947"/>
                      <a:pt x="687940" y="1063079"/>
                      <a:pt x="688578" y="1059168"/>
                    </a:cubicBezTo>
                    <a:cubicBezTo>
                      <a:pt x="692449" y="1035984"/>
                      <a:pt x="697197" y="1012879"/>
                      <a:pt x="700031" y="989536"/>
                    </a:cubicBezTo>
                    <a:cubicBezTo>
                      <a:pt x="701268" y="979361"/>
                      <a:pt x="705777" y="971459"/>
                      <a:pt x="711084" y="963678"/>
                    </a:cubicBezTo>
                    <a:cubicBezTo>
                      <a:pt x="714316" y="958890"/>
                      <a:pt x="715194" y="955339"/>
                      <a:pt x="710445" y="951428"/>
                    </a:cubicBezTo>
                    <a:cubicBezTo>
                      <a:pt x="699233" y="942210"/>
                      <a:pt x="696559" y="930040"/>
                      <a:pt x="696719" y="916033"/>
                    </a:cubicBezTo>
                    <a:cubicBezTo>
                      <a:pt x="696919" y="898037"/>
                      <a:pt x="695362" y="880000"/>
                      <a:pt x="694923" y="862003"/>
                    </a:cubicBezTo>
                    <a:cubicBezTo>
                      <a:pt x="694604" y="848835"/>
                      <a:pt x="708251" y="839139"/>
                      <a:pt x="720462" y="844087"/>
                    </a:cubicBezTo>
                    <a:cubicBezTo>
                      <a:pt x="738458" y="851429"/>
                      <a:pt x="756335" y="859090"/>
                      <a:pt x="774012" y="867191"/>
                    </a:cubicBezTo>
                    <a:cubicBezTo>
                      <a:pt x="783430" y="871501"/>
                      <a:pt x="787340" y="881476"/>
                      <a:pt x="793525" y="889019"/>
                    </a:cubicBezTo>
                    <a:cubicBezTo>
                      <a:pt x="797955" y="894406"/>
                      <a:pt x="802344" y="897917"/>
                      <a:pt x="809686" y="898835"/>
                    </a:cubicBezTo>
                    <a:cubicBezTo>
                      <a:pt x="820940" y="900231"/>
                      <a:pt x="831993" y="903064"/>
                      <a:pt x="843485" y="903264"/>
                    </a:cubicBezTo>
                    <a:cubicBezTo>
                      <a:pt x="853541" y="903463"/>
                      <a:pt x="862120" y="907015"/>
                      <a:pt x="870500" y="913480"/>
                    </a:cubicBezTo>
                    <a:cubicBezTo>
                      <a:pt x="899949" y="936105"/>
                      <a:pt x="930196" y="957533"/>
                      <a:pt x="952502" y="988179"/>
                    </a:cubicBezTo>
                    <a:cubicBezTo>
                      <a:pt x="960563" y="999273"/>
                      <a:pt x="962718" y="1012361"/>
                      <a:pt x="968025" y="1024292"/>
                    </a:cubicBezTo>
                    <a:cubicBezTo>
                      <a:pt x="970299" y="1029400"/>
                      <a:pt x="957490" y="1049910"/>
                      <a:pt x="951863" y="1052424"/>
                    </a:cubicBezTo>
                    <a:cubicBezTo>
                      <a:pt x="936780" y="1059168"/>
                      <a:pt x="921537" y="1064276"/>
                      <a:pt x="904817" y="1066670"/>
                    </a:cubicBezTo>
                    <a:cubicBezTo>
                      <a:pt x="885504" y="1069423"/>
                      <a:pt x="869023" y="1081075"/>
                      <a:pt x="853142" y="1092129"/>
                    </a:cubicBezTo>
                    <a:cubicBezTo>
                      <a:pt x="845720" y="1097276"/>
                      <a:pt x="840413" y="1105377"/>
                      <a:pt x="833709" y="1111641"/>
                    </a:cubicBezTo>
                    <a:cubicBezTo>
                      <a:pt x="828242" y="1116789"/>
                      <a:pt x="829040" y="1122495"/>
                      <a:pt x="832112" y="1127643"/>
                    </a:cubicBezTo>
                    <a:cubicBezTo>
                      <a:pt x="836063" y="1134187"/>
                      <a:pt x="840572" y="1128082"/>
                      <a:pt x="844323" y="1126605"/>
                    </a:cubicBezTo>
                    <a:cubicBezTo>
                      <a:pt x="854977" y="1122455"/>
                      <a:pt x="865592" y="1117388"/>
                      <a:pt x="873014" y="1108609"/>
                    </a:cubicBezTo>
                    <a:cubicBezTo>
                      <a:pt x="881393" y="1098792"/>
                      <a:pt x="890372" y="1102105"/>
                      <a:pt x="899909" y="1104698"/>
                    </a:cubicBezTo>
                    <a:cubicBezTo>
                      <a:pt x="907012" y="1106614"/>
                      <a:pt x="905176" y="1112719"/>
                      <a:pt x="905735" y="1117428"/>
                    </a:cubicBezTo>
                    <a:cubicBezTo>
                      <a:pt x="907531" y="1132352"/>
                      <a:pt x="914235" y="1137739"/>
                      <a:pt x="929438" y="1135903"/>
                    </a:cubicBezTo>
                    <a:cubicBezTo>
                      <a:pt x="934546" y="1135304"/>
                      <a:pt x="939693" y="1134905"/>
                      <a:pt x="944761" y="1134027"/>
                    </a:cubicBezTo>
                    <a:cubicBezTo>
                      <a:pt x="959445" y="1131434"/>
                      <a:pt x="962159" y="1133429"/>
                      <a:pt x="965910" y="1147914"/>
                    </a:cubicBezTo>
                    <a:cubicBezTo>
                      <a:pt x="967027" y="1152303"/>
                      <a:pt x="964513" y="1152982"/>
                      <a:pt x="962079" y="1154378"/>
                    </a:cubicBezTo>
                    <a:cubicBezTo>
                      <a:pt x="949948" y="1161322"/>
                      <a:pt x="937977" y="1168504"/>
                      <a:pt x="925607" y="1175009"/>
                    </a:cubicBezTo>
                    <a:cubicBezTo>
                      <a:pt x="915072" y="1180515"/>
                      <a:pt x="905016" y="1186421"/>
                      <a:pt x="898273" y="1196597"/>
                    </a:cubicBezTo>
                    <a:cubicBezTo>
                      <a:pt x="894562" y="1202223"/>
                      <a:pt x="890851" y="1201385"/>
                      <a:pt x="885424" y="1198472"/>
                    </a:cubicBezTo>
                    <a:cubicBezTo>
                      <a:pt x="870061" y="1190172"/>
                      <a:pt x="854419" y="1195120"/>
                      <a:pt x="844722" y="1210284"/>
                    </a:cubicBezTo>
                    <a:cubicBezTo>
                      <a:pt x="835425" y="1224809"/>
                      <a:pt x="825249" y="1238855"/>
                      <a:pt x="820022" y="1255574"/>
                    </a:cubicBezTo>
                    <a:cubicBezTo>
                      <a:pt x="818984" y="1258926"/>
                      <a:pt x="817188" y="1261600"/>
                      <a:pt x="813637" y="1262557"/>
                    </a:cubicBezTo>
                    <a:cubicBezTo>
                      <a:pt x="792408" y="1268304"/>
                      <a:pt x="786462" y="1288176"/>
                      <a:pt x="777324" y="1304097"/>
                    </a:cubicBezTo>
                    <a:cubicBezTo>
                      <a:pt x="769743" y="1317265"/>
                      <a:pt x="765672" y="1332589"/>
                      <a:pt x="760964" y="1347233"/>
                    </a:cubicBezTo>
                    <a:cubicBezTo>
                      <a:pt x="757013" y="1359563"/>
                      <a:pt x="758490" y="1372692"/>
                      <a:pt x="757692" y="1385461"/>
                    </a:cubicBezTo>
                    <a:cubicBezTo>
                      <a:pt x="757253" y="1392763"/>
                      <a:pt x="754739" y="1397552"/>
                      <a:pt x="749432" y="1402260"/>
                    </a:cubicBezTo>
                    <a:cubicBezTo>
                      <a:pt x="731236" y="1418461"/>
                      <a:pt x="710845" y="1431709"/>
                      <a:pt x="691731" y="1446633"/>
                    </a:cubicBezTo>
                    <a:cubicBezTo>
                      <a:pt x="677446" y="1457767"/>
                      <a:pt x="669704" y="1473568"/>
                      <a:pt x="664078" y="1490328"/>
                    </a:cubicBezTo>
                    <a:cubicBezTo>
                      <a:pt x="661883" y="1496872"/>
                      <a:pt x="661484" y="1504015"/>
                      <a:pt x="659848" y="1510759"/>
                    </a:cubicBezTo>
                    <a:cubicBezTo>
                      <a:pt x="657533" y="1520376"/>
                      <a:pt x="660207" y="1529114"/>
                      <a:pt x="665115" y="1536975"/>
                    </a:cubicBezTo>
                    <a:cubicBezTo>
                      <a:pt x="673534" y="1550503"/>
                      <a:pt x="676089" y="1565667"/>
                      <a:pt x="678882" y="1580830"/>
                    </a:cubicBezTo>
                    <a:cubicBezTo>
                      <a:pt x="679520" y="1584222"/>
                      <a:pt x="681954" y="1589808"/>
                      <a:pt x="675171" y="1590088"/>
                    </a:cubicBezTo>
                    <a:cubicBezTo>
                      <a:pt x="669185" y="1590287"/>
                      <a:pt x="663399" y="1599465"/>
                      <a:pt x="657054" y="1589928"/>
                    </a:cubicBezTo>
                    <a:cubicBezTo>
                      <a:pt x="645083" y="1571852"/>
                      <a:pt x="632314" y="1554334"/>
                      <a:pt x="620343" y="1536218"/>
                    </a:cubicBezTo>
                    <a:cubicBezTo>
                      <a:pt x="615275" y="1528556"/>
                      <a:pt x="608931" y="1523887"/>
                      <a:pt x="600391" y="1520176"/>
                    </a:cubicBezTo>
                    <a:cubicBezTo>
                      <a:pt x="583711" y="1512953"/>
                      <a:pt x="566912" y="1508006"/>
                      <a:pt x="548676" y="1506689"/>
                    </a:cubicBezTo>
                    <a:cubicBezTo>
                      <a:pt x="538740" y="1505971"/>
                      <a:pt x="529961" y="1506609"/>
                      <a:pt x="521421" y="1512036"/>
                    </a:cubicBezTo>
                    <a:cubicBezTo>
                      <a:pt x="506298" y="1521652"/>
                      <a:pt x="491573" y="1522850"/>
                      <a:pt x="475133" y="1512874"/>
                    </a:cubicBezTo>
                    <a:cubicBezTo>
                      <a:pt x="462883" y="1505452"/>
                      <a:pt x="447759" y="1504374"/>
                      <a:pt x="433513" y="1506130"/>
                    </a:cubicBezTo>
                    <a:cubicBezTo>
                      <a:pt x="419707" y="1507846"/>
                      <a:pt x="406219" y="1511956"/>
                      <a:pt x="392532" y="1514709"/>
                    </a:cubicBezTo>
                    <a:cubicBezTo>
                      <a:pt x="388542" y="1515508"/>
                      <a:pt x="385908" y="1517702"/>
                      <a:pt x="383674" y="1520735"/>
                    </a:cubicBezTo>
                    <a:cubicBezTo>
                      <a:pt x="373379" y="1534621"/>
                      <a:pt x="363363" y="1548707"/>
                      <a:pt x="352868" y="1562434"/>
                    </a:cubicBezTo>
                    <a:cubicBezTo>
                      <a:pt x="348718" y="1567861"/>
                      <a:pt x="348878" y="1574086"/>
                      <a:pt x="347481" y="1580112"/>
                    </a:cubicBezTo>
                    <a:cubicBezTo>
                      <a:pt x="341895" y="1603854"/>
                      <a:pt x="344449" y="1627557"/>
                      <a:pt x="347242" y="1651340"/>
                    </a:cubicBezTo>
                    <a:cubicBezTo>
                      <a:pt x="347920" y="1656966"/>
                      <a:pt x="350554" y="1660717"/>
                      <a:pt x="354903" y="1664029"/>
                    </a:cubicBezTo>
                    <a:cubicBezTo>
                      <a:pt x="363083" y="1670294"/>
                      <a:pt x="371583" y="1676279"/>
                      <a:pt x="378845" y="1683542"/>
                    </a:cubicBezTo>
                    <a:cubicBezTo>
                      <a:pt x="391974" y="1696710"/>
                      <a:pt x="409133" y="1701100"/>
                      <a:pt x="425772" y="1706686"/>
                    </a:cubicBezTo>
                    <a:cubicBezTo>
                      <a:pt x="433594" y="1709320"/>
                      <a:pt x="456737" y="1700581"/>
                      <a:pt x="459371" y="1693079"/>
                    </a:cubicBezTo>
                    <a:cubicBezTo>
                      <a:pt x="465875" y="1674364"/>
                      <a:pt x="482516" y="1671012"/>
                      <a:pt x="497878" y="1665625"/>
                    </a:cubicBezTo>
                    <a:cubicBezTo>
                      <a:pt x="506178" y="1662712"/>
                      <a:pt x="511206" y="1670334"/>
                      <a:pt x="517710" y="1673087"/>
                    </a:cubicBezTo>
                    <a:cubicBezTo>
                      <a:pt x="525452" y="1676360"/>
                      <a:pt x="526609" y="1681627"/>
                      <a:pt x="525292" y="1689727"/>
                    </a:cubicBezTo>
                    <a:cubicBezTo>
                      <a:pt x="522300" y="1708203"/>
                      <a:pt x="519346" y="1726399"/>
                      <a:pt x="509131" y="1742759"/>
                    </a:cubicBezTo>
                    <a:cubicBezTo>
                      <a:pt x="503784" y="1751299"/>
                      <a:pt x="508692" y="1760157"/>
                      <a:pt x="511725" y="1768099"/>
                    </a:cubicBezTo>
                    <a:cubicBezTo>
                      <a:pt x="514239" y="1774682"/>
                      <a:pt x="521661" y="1771849"/>
                      <a:pt x="526489" y="1771251"/>
                    </a:cubicBezTo>
                    <a:cubicBezTo>
                      <a:pt x="549913" y="1768218"/>
                      <a:pt x="571780" y="1774882"/>
                      <a:pt x="593288" y="1782065"/>
                    </a:cubicBezTo>
                    <a:cubicBezTo>
                      <a:pt x="602546" y="1785137"/>
                      <a:pt x="610447" y="1792360"/>
                      <a:pt x="618707" y="1798106"/>
                    </a:cubicBezTo>
                    <a:cubicBezTo>
                      <a:pt x="622298" y="1800620"/>
                      <a:pt x="620622" y="1805448"/>
                      <a:pt x="620063" y="1808322"/>
                    </a:cubicBezTo>
                    <a:cubicBezTo>
                      <a:pt x="617231" y="1822847"/>
                      <a:pt x="616751" y="1837810"/>
                      <a:pt x="611125" y="1851817"/>
                    </a:cubicBezTo>
                    <a:cubicBezTo>
                      <a:pt x="607135" y="1861713"/>
                      <a:pt x="612642" y="1877275"/>
                      <a:pt x="621420" y="1883699"/>
                    </a:cubicBezTo>
                    <a:cubicBezTo>
                      <a:pt x="621700" y="1883899"/>
                      <a:pt x="622099" y="1884019"/>
                      <a:pt x="622338" y="1884298"/>
                    </a:cubicBezTo>
                    <a:cubicBezTo>
                      <a:pt x="645762" y="1910276"/>
                      <a:pt x="678323" y="1909078"/>
                      <a:pt x="709049" y="1914784"/>
                    </a:cubicBezTo>
                    <a:cubicBezTo>
                      <a:pt x="725170" y="1917778"/>
                      <a:pt x="735226" y="1914505"/>
                      <a:pt x="745960" y="1902574"/>
                    </a:cubicBezTo>
                    <a:cubicBezTo>
                      <a:pt x="764236" y="1882303"/>
                      <a:pt x="787220" y="1868097"/>
                      <a:pt x="812919" y="1858400"/>
                    </a:cubicBezTo>
                    <a:cubicBezTo>
                      <a:pt x="818066" y="1856445"/>
                      <a:pt x="822177" y="1859238"/>
                      <a:pt x="826366" y="1860356"/>
                    </a:cubicBezTo>
                    <a:cubicBezTo>
                      <a:pt x="835664" y="1862830"/>
                      <a:pt x="844722" y="1866461"/>
                      <a:pt x="853581" y="1870292"/>
                    </a:cubicBezTo>
                    <a:cubicBezTo>
                      <a:pt x="866550" y="1875918"/>
                      <a:pt x="878880" y="1875439"/>
                      <a:pt x="890970" y="1868097"/>
                    </a:cubicBezTo>
                    <a:cubicBezTo>
                      <a:pt x="899749" y="1862790"/>
                      <a:pt x="909247" y="1861353"/>
                      <a:pt x="919462" y="1861353"/>
                    </a:cubicBezTo>
                    <a:cubicBezTo>
                      <a:pt x="957011" y="1861274"/>
                      <a:pt x="994561" y="1861114"/>
                      <a:pt x="1030753" y="1848864"/>
                    </a:cubicBezTo>
                    <a:cubicBezTo>
                      <a:pt x="1034704" y="1847547"/>
                      <a:pt x="1038495" y="1847946"/>
                      <a:pt x="1042485" y="1849701"/>
                    </a:cubicBezTo>
                    <a:cubicBezTo>
                      <a:pt x="1062357" y="1858321"/>
                      <a:pt x="1082149" y="1867219"/>
                      <a:pt x="1102381" y="1874921"/>
                    </a:cubicBezTo>
                    <a:cubicBezTo>
                      <a:pt x="1116467" y="1880308"/>
                      <a:pt x="1131870" y="1880786"/>
                      <a:pt x="1146554" y="1884019"/>
                    </a:cubicBezTo>
                    <a:cubicBezTo>
                      <a:pt x="1176881" y="1890643"/>
                      <a:pt x="1207447" y="1886493"/>
                      <a:pt x="1237894" y="1886214"/>
                    </a:cubicBezTo>
                    <a:cubicBezTo>
                      <a:pt x="1246912" y="1886134"/>
                      <a:pt x="1252937" y="1888608"/>
                      <a:pt x="1258484" y="1895710"/>
                    </a:cubicBezTo>
                    <a:cubicBezTo>
                      <a:pt x="1269737" y="1910196"/>
                      <a:pt x="1281908" y="1923963"/>
                      <a:pt x="1293559" y="1938128"/>
                    </a:cubicBezTo>
                    <a:cubicBezTo>
                      <a:pt x="1299306" y="1945112"/>
                      <a:pt x="1306009" y="1946428"/>
                      <a:pt x="1314948" y="1945351"/>
                    </a:cubicBezTo>
                    <a:cubicBezTo>
                      <a:pt x="1357326" y="1940203"/>
                      <a:pt x="1399105" y="1931903"/>
                      <a:pt x="1440366" y="1921129"/>
                    </a:cubicBezTo>
                    <a:cubicBezTo>
                      <a:pt x="1452337" y="1918017"/>
                      <a:pt x="1463869" y="1912590"/>
                      <a:pt x="1475002" y="1907083"/>
                    </a:cubicBezTo>
                    <a:cubicBezTo>
                      <a:pt x="1486055" y="1901616"/>
                      <a:pt x="1495473" y="1903532"/>
                      <a:pt x="1504850" y="1910235"/>
                    </a:cubicBezTo>
                    <a:cubicBezTo>
                      <a:pt x="1527116" y="1926197"/>
                      <a:pt x="1527196" y="1926237"/>
                      <a:pt x="1511674" y="1948543"/>
                    </a:cubicBezTo>
                    <a:cubicBezTo>
                      <a:pt x="1501378" y="1963348"/>
                      <a:pt x="1490246" y="1977593"/>
                      <a:pt x="1480589" y="1992797"/>
                    </a:cubicBezTo>
                    <a:cubicBezTo>
                      <a:pt x="1462592" y="2021208"/>
                      <a:pt x="1447748" y="2050936"/>
                      <a:pt x="1448346" y="2085852"/>
                    </a:cubicBezTo>
                    <a:cubicBezTo>
                      <a:pt x="1448426" y="2090401"/>
                      <a:pt x="1447947" y="2094511"/>
                      <a:pt x="1443718" y="2097504"/>
                    </a:cubicBezTo>
                    <a:cubicBezTo>
                      <a:pt x="1403854" y="2125836"/>
                      <a:pt x="1366224" y="2157519"/>
                      <a:pt x="1324485" y="2183018"/>
                    </a:cubicBezTo>
                    <a:cubicBezTo>
                      <a:pt x="1283105" y="2208277"/>
                      <a:pt x="1240408" y="2231620"/>
                      <a:pt x="1197072" y="2253368"/>
                    </a:cubicBezTo>
                    <a:cubicBezTo>
                      <a:pt x="1165987" y="2269010"/>
                      <a:pt x="1133346" y="2281820"/>
                      <a:pt x="1100665" y="2293910"/>
                    </a:cubicBezTo>
                    <a:cubicBezTo>
                      <a:pt x="1041448" y="2315817"/>
                      <a:pt x="981113" y="2334293"/>
                      <a:pt x="918863" y="2345825"/>
                    </a:cubicBezTo>
                    <a:cubicBezTo>
                      <a:pt x="898672" y="2349576"/>
                      <a:pt x="878720" y="2354644"/>
                      <a:pt x="858289" y="2357237"/>
                    </a:cubicBezTo>
                    <a:cubicBezTo>
                      <a:pt x="853820" y="2357796"/>
                      <a:pt x="847595" y="2362345"/>
                      <a:pt x="845241" y="2357437"/>
                    </a:cubicBezTo>
                    <a:cubicBezTo>
                      <a:pt x="842089" y="2350933"/>
                      <a:pt x="837779" y="2343511"/>
                      <a:pt x="841889" y="2335410"/>
                    </a:cubicBezTo>
                    <a:cubicBezTo>
                      <a:pt x="842886" y="2333455"/>
                      <a:pt x="843565" y="2331260"/>
                      <a:pt x="844802" y="2329464"/>
                    </a:cubicBezTo>
                    <a:cubicBezTo>
                      <a:pt x="855017" y="2314980"/>
                      <a:pt x="851985" y="2298659"/>
                      <a:pt x="851426" y="2282657"/>
                    </a:cubicBezTo>
                    <a:cubicBezTo>
                      <a:pt x="851226" y="2276432"/>
                      <a:pt x="847356" y="2274956"/>
                      <a:pt x="842607" y="2275595"/>
                    </a:cubicBezTo>
                    <a:cubicBezTo>
                      <a:pt x="825329" y="2277989"/>
                      <a:pt x="814874" y="2268691"/>
                      <a:pt x="805217" y="2256042"/>
                    </a:cubicBezTo>
                    <a:cubicBezTo>
                      <a:pt x="784308" y="2228787"/>
                      <a:pt x="758649" y="2205962"/>
                      <a:pt x="733830" y="2182459"/>
                    </a:cubicBezTo>
                    <a:cubicBezTo>
                      <a:pt x="722616" y="2171845"/>
                      <a:pt x="707812" y="2166019"/>
                      <a:pt x="694843" y="2157639"/>
                    </a:cubicBezTo>
                    <a:cubicBezTo>
                      <a:pt x="690853" y="2155045"/>
                      <a:pt x="686823" y="2152292"/>
                      <a:pt x="682513" y="2150376"/>
                    </a:cubicBezTo>
                    <a:cubicBezTo>
                      <a:pt x="649752" y="2135932"/>
                      <a:pt x="643727" y="2108078"/>
                      <a:pt x="650031" y="2077752"/>
                    </a:cubicBezTo>
                    <a:cubicBezTo>
                      <a:pt x="653942" y="2058917"/>
                      <a:pt x="661763" y="2040242"/>
                      <a:pt x="685785" y="2033857"/>
                    </a:cubicBezTo>
                    <a:cubicBezTo>
                      <a:pt x="713199" y="2026555"/>
                      <a:pt x="720342" y="2013706"/>
                      <a:pt x="721339" y="1985294"/>
                    </a:cubicBezTo>
                    <a:cubicBezTo>
                      <a:pt x="721938" y="1968136"/>
                      <a:pt x="719464" y="1950618"/>
                      <a:pt x="725968" y="1934018"/>
                    </a:cubicBezTo>
                    <a:cubicBezTo>
                      <a:pt x="727724" y="1929549"/>
                      <a:pt x="725729" y="1927673"/>
                      <a:pt x="721618" y="1927514"/>
                    </a:cubicBezTo>
                    <a:cubicBezTo>
                      <a:pt x="705498" y="1926876"/>
                      <a:pt x="689337" y="1921409"/>
                      <a:pt x="673335" y="1925678"/>
                    </a:cubicBezTo>
                    <a:cubicBezTo>
                      <a:pt x="646161" y="1932901"/>
                      <a:pt x="623415" y="1919214"/>
                      <a:pt x="598914" y="1912351"/>
                    </a:cubicBezTo>
                    <a:cubicBezTo>
                      <a:pt x="573216" y="1905128"/>
                      <a:pt x="556577" y="1890683"/>
                      <a:pt x="548716" y="1864825"/>
                    </a:cubicBezTo>
                    <a:cubicBezTo>
                      <a:pt x="539299" y="1833820"/>
                      <a:pt x="513082" y="1817579"/>
                      <a:pt x="488501" y="1800341"/>
                    </a:cubicBezTo>
                    <a:cubicBezTo>
                      <a:pt x="455899" y="1777476"/>
                      <a:pt x="418230" y="1765584"/>
                      <a:pt x="381399" y="1752177"/>
                    </a:cubicBezTo>
                    <a:cubicBezTo>
                      <a:pt x="355901" y="1742879"/>
                      <a:pt x="329684" y="1735736"/>
                      <a:pt x="304665" y="1725042"/>
                    </a:cubicBezTo>
                    <a:cubicBezTo>
                      <a:pt x="299198" y="1722728"/>
                      <a:pt x="294249" y="1719814"/>
                      <a:pt x="289900" y="1715665"/>
                    </a:cubicBezTo>
                    <a:cubicBezTo>
                      <a:pt x="282159" y="1708322"/>
                      <a:pt x="273739" y="1701659"/>
                      <a:pt x="266277" y="1694077"/>
                    </a:cubicBezTo>
                    <a:cubicBezTo>
                      <a:pt x="245926" y="1673407"/>
                      <a:pt x="222463" y="1657685"/>
                      <a:pt x="196006" y="1645594"/>
                    </a:cubicBezTo>
                    <a:cubicBezTo>
                      <a:pt x="182918" y="1639608"/>
                      <a:pt x="177770" y="1624924"/>
                      <a:pt x="171585" y="1612833"/>
                    </a:cubicBezTo>
                    <a:cubicBezTo>
                      <a:pt x="169510" y="1608802"/>
                      <a:pt x="174538" y="1600862"/>
                      <a:pt x="176972" y="1594996"/>
                    </a:cubicBezTo>
                    <a:cubicBezTo>
                      <a:pt x="179127" y="1589768"/>
                      <a:pt x="178808" y="1584980"/>
                      <a:pt x="177731" y="1579513"/>
                    </a:cubicBezTo>
                    <a:cubicBezTo>
                      <a:pt x="172782" y="1553536"/>
                      <a:pt x="162128" y="1529873"/>
                      <a:pt x="149199" y="1507168"/>
                    </a:cubicBezTo>
                    <a:cubicBezTo>
                      <a:pt x="135193" y="1482587"/>
                      <a:pt x="127452" y="1455891"/>
                      <a:pt x="121586" y="1428517"/>
                    </a:cubicBezTo>
                    <a:cubicBezTo>
                      <a:pt x="118274" y="1413034"/>
                      <a:pt x="112967" y="1398150"/>
                      <a:pt x="108178" y="1383067"/>
                    </a:cubicBezTo>
                    <a:cubicBezTo>
                      <a:pt x="105505" y="1374687"/>
                      <a:pt x="99319" y="1377799"/>
                      <a:pt x="94571" y="1379076"/>
                    </a:cubicBezTo>
                    <a:cubicBezTo>
                      <a:pt x="89623" y="1380433"/>
                      <a:pt x="81602" y="1379954"/>
                      <a:pt x="83917" y="1389452"/>
                    </a:cubicBezTo>
                    <a:cubicBezTo>
                      <a:pt x="92257" y="1423609"/>
                      <a:pt x="94890" y="1459203"/>
                      <a:pt x="108857" y="1492004"/>
                    </a:cubicBezTo>
                    <a:cubicBezTo>
                      <a:pt x="112448" y="1500424"/>
                      <a:pt x="120987" y="1505372"/>
                      <a:pt x="125337" y="1515188"/>
                    </a:cubicBezTo>
                    <a:cubicBezTo>
                      <a:pt x="118074" y="1513791"/>
                      <a:pt x="113964" y="1510121"/>
                      <a:pt x="109375" y="1506489"/>
                    </a:cubicBezTo>
                    <a:cubicBezTo>
                      <a:pt x="88665" y="1490089"/>
                      <a:pt x="80086" y="1466825"/>
                      <a:pt x="72265" y="1442963"/>
                    </a:cubicBezTo>
                    <a:cubicBezTo>
                      <a:pt x="54069" y="1387456"/>
                      <a:pt x="39185" y="1330992"/>
                      <a:pt x="22146" y="1275167"/>
                    </a:cubicBezTo>
                    <a:cubicBezTo>
                      <a:pt x="19472" y="1266468"/>
                      <a:pt x="21587" y="1257530"/>
                      <a:pt x="22465" y="1248831"/>
                    </a:cubicBezTo>
                    <a:cubicBezTo>
                      <a:pt x="26894" y="1205695"/>
                      <a:pt x="29528" y="1162399"/>
                      <a:pt x="37908" y="1119662"/>
                    </a:cubicBezTo>
                    <a:cubicBezTo>
                      <a:pt x="43255" y="1092487"/>
                      <a:pt x="56264" y="1068625"/>
                      <a:pt x="68195" y="1044404"/>
                    </a:cubicBezTo>
                    <a:cubicBezTo>
                      <a:pt x="79887" y="1020661"/>
                      <a:pt x="94771" y="998634"/>
                      <a:pt x="113166" y="979241"/>
                    </a:cubicBezTo>
                    <a:cubicBezTo>
                      <a:pt x="117037" y="975131"/>
                      <a:pt x="117755" y="971140"/>
                      <a:pt x="116438" y="965354"/>
                    </a:cubicBezTo>
                    <a:cubicBezTo>
                      <a:pt x="105305" y="915435"/>
                      <a:pt x="109495" y="866273"/>
                      <a:pt x="124938" y="817830"/>
                    </a:cubicBezTo>
                    <a:cubicBezTo>
                      <a:pt x="134834" y="786825"/>
                      <a:pt x="144132" y="755421"/>
                      <a:pt x="148561" y="723299"/>
                    </a:cubicBezTo>
                    <a:cubicBezTo>
                      <a:pt x="151993" y="698279"/>
                      <a:pt x="148401" y="672900"/>
                      <a:pt x="138106" y="648878"/>
                    </a:cubicBezTo>
                    <a:cubicBezTo>
                      <a:pt x="133836" y="638902"/>
                      <a:pt x="128290" y="632358"/>
                      <a:pt x="118833" y="626652"/>
                    </a:cubicBezTo>
                    <a:cubicBezTo>
                      <a:pt x="88985" y="608535"/>
                      <a:pt x="54667" y="601353"/>
                      <a:pt x="23582" y="586389"/>
                    </a:cubicBezTo>
                    <a:cubicBezTo>
                      <a:pt x="12888" y="581241"/>
                      <a:pt x="6184" y="575056"/>
                      <a:pt x="5107" y="563284"/>
                    </a:cubicBezTo>
                    <a:cubicBezTo>
                      <a:pt x="5586" y="562726"/>
                      <a:pt x="6065" y="562207"/>
                      <a:pt x="6504" y="561648"/>
                    </a:cubicBezTo>
                    <a:cubicBezTo>
                      <a:pt x="16719" y="571225"/>
                      <a:pt x="28530" y="576772"/>
                      <a:pt x="42696" y="577929"/>
                    </a:cubicBezTo>
                    <a:cubicBezTo>
                      <a:pt x="48642" y="578408"/>
                      <a:pt x="52034" y="578248"/>
                      <a:pt x="54069" y="571465"/>
                    </a:cubicBezTo>
                    <a:cubicBezTo>
                      <a:pt x="57580" y="559534"/>
                      <a:pt x="61171" y="547483"/>
                      <a:pt x="67077" y="536389"/>
                    </a:cubicBezTo>
                    <a:cubicBezTo>
                      <a:pt x="72504" y="526174"/>
                      <a:pt x="76535" y="515719"/>
                      <a:pt x="87189" y="508297"/>
                    </a:cubicBezTo>
                    <a:cubicBezTo>
                      <a:pt x="99280" y="499877"/>
                      <a:pt x="110333" y="499199"/>
                      <a:pt x="124100" y="501952"/>
                    </a:cubicBezTo>
                    <a:cubicBezTo>
                      <a:pt x="151673" y="507459"/>
                      <a:pt x="146646" y="512926"/>
                      <a:pt x="161051" y="482878"/>
                    </a:cubicBezTo>
                    <a:cubicBezTo>
                      <a:pt x="161210" y="482559"/>
                      <a:pt x="161410" y="482240"/>
                      <a:pt x="161530" y="481881"/>
                    </a:cubicBezTo>
                    <a:cubicBezTo>
                      <a:pt x="168513" y="464443"/>
                      <a:pt x="175695" y="460253"/>
                      <a:pt x="194730" y="464961"/>
                    </a:cubicBezTo>
                    <a:cubicBezTo>
                      <a:pt x="204985" y="467516"/>
                      <a:pt x="212966" y="465480"/>
                      <a:pt x="222702" y="461410"/>
                    </a:cubicBezTo>
                    <a:cubicBezTo>
                      <a:pt x="232479" y="457360"/>
                      <a:pt x="242484" y="455614"/>
                      <a:pt x="252470" y="456128"/>
                    </a:cubicBezTo>
                    <a:close/>
                    <a:moveTo>
                      <a:pt x="804500" y="439343"/>
                    </a:moveTo>
                    <a:cubicBezTo>
                      <a:pt x="804859" y="439263"/>
                      <a:pt x="805218" y="439383"/>
                      <a:pt x="805617" y="439343"/>
                    </a:cubicBezTo>
                    <a:cubicBezTo>
                      <a:pt x="836103" y="436190"/>
                      <a:pt x="863637" y="442615"/>
                      <a:pt x="887420" y="463045"/>
                    </a:cubicBezTo>
                    <a:cubicBezTo>
                      <a:pt x="896198" y="470587"/>
                      <a:pt x="907371" y="474498"/>
                      <a:pt x="918505" y="476493"/>
                    </a:cubicBezTo>
                    <a:cubicBezTo>
                      <a:pt x="953461" y="482758"/>
                      <a:pt x="979398" y="504466"/>
                      <a:pt x="1005575" y="525814"/>
                    </a:cubicBezTo>
                    <a:cubicBezTo>
                      <a:pt x="1012957" y="531839"/>
                      <a:pt x="1018583" y="540139"/>
                      <a:pt x="1026285" y="545606"/>
                    </a:cubicBezTo>
                    <a:cubicBezTo>
                      <a:pt x="1043842" y="558016"/>
                      <a:pt x="1049070" y="574457"/>
                      <a:pt x="1046755" y="595087"/>
                    </a:cubicBezTo>
                    <a:cubicBezTo>
                      <a:pt x="1045957" y="602070"/>
                      <a:pt x="1045279" y="607936"/>
                      <a:pt x="1039293" y="612166"/>
                    </a:cubicBezTo>
                    <a:cubicBezTo>
                      <a:pt x="1023093" y="623538"/>
                      <a:pt x="1016868" y="638343"/>
                      <a:pt x="1016868" y="658773"/>
                    </a:cubicBezTo>
                    <a:cubicBezTo>
                      <a:pt x="1016868" y="688821"/>
                      <a:pt x="1015710" y="719068"/>
                      <a:pt x="1011161" y="748995"/>
                    </a:cubicBezTo>
                    <a:cubicBezTo>
                      <a:pt x="1009884" y="757495"/>
                      <a:pt x="1024848" y="780639"/>
                      <a:pt x="1033826" y="784270"/>
                    </a:cubicBezTo>
                    <a:cubicBezTo>
                      <a:pt x="1045359" y="788939"/>
                      <a:pt x="1057090" y="793129"/>
                      <a:pt x="1071177" y="798436"/>
                    </a:cubicBezTo>
                    <a:cubicBezTo>
                      <a:pt x="1056093" y="803703"/>
                      <a:pt x="1043084" y="808372"/>
                      <a:pt x="1029956" y="812761"/>
                    </a:cubicBezTo>
                    <a:cubicBezTo>
                      <a:pt x="1021257" y="815675"/>
                      <a:pt x="1011800" y="817031"/>
                      <a:pt x="1003779" y="821181"/>
                    </a:cubicBezTo>
                    <a:cubicBezTo>
                      <a:pt x="989493" y="828563"/>
                      <a:pt x="977922" y="823855"/>
                      <a:pt x="966270" y="815874"/>
                    </a:cubicBezTo>
                    <a:cubicBezTo>
                      <a:pt x="959286" y="811126"/>
                      <a:pt x="952383" y="806097"/>
                      <a:pt x="944881" y="802267"/>
                    </a:cubicBezTo>
                    <a:cubicBezTo>
                      <a:pt x="932271" y="795882"/>
                      <a:pt x="923852" y="787104"/>
                      <a:pt x="922695" y="772259"/>
                    </a:cubicBezTo>
                    <a:cubicBezTo>
                      <a:pt x="921936" y="762523"/>
                      <a:pt x="912559" y="760967"/>
                      <a:pt x="906015" y="758293"/>
                    </a:cubicBezTo>
                    <a:cubicBezTo>
                      <a:pt x="895560" y="754023"/>
                      <a:pt x="892088" y="746960"/>
                      <a:pt x="891171" y="736426"/>
                    </a:cubicBezTo>
                    <a:cubicBezTo>
                      <a:pt x="889694" y="719986"/>
                      <a:pt x="886821" y="703665"/>
                      <a:pt x="884786" y="687225"/>
                    </a:cubicBezTo>
                    <a:cubicBezTo>
                      <a:pt x="884187" y="682436"/>
                      <a:pt x="881474" y="679324"/>
                      <a:pt x="878241" y="676171"/>
                    </a:cubicBezTo>
                    <a:cubicBezTo>
                      <a:pt x="853581" y="651790"/>
                      <a:pt x="826607" y="630202"/>
                      <a:pt x="798833" y="609612"/>
                    </a:cubicBezTo>
                    <a:cubicBezTo>
                      <a:pt x="795920" y="607417"/>
                      <a:pt x="792768" y="605063"/>
                      <a:pt x="789336" y="604105"/>
                    </a:cubicBezTo>
                    <a:cubicBezTo>
                      <a:pt x="766192" y="597561"/>
                      <a:pt x="751108" y="580163"/>
                      <a:pt x="735147" y="564042"/>
                    </a:cubicBezTo>
                    <a:cubicBezTo>
                      <a:pt x="726926" y="555702"/>
                      <a:pt x="728123" y="543611"/>
                      <a:pt x="723694" y="533715"/>
                    </a:cubicBezTo>
                    <a:cubicBezTo>
                      <a:pt x="722497" y="531081"/>
                      <a:pt x="722058" y="528089"/>
                      <a:pt x="721300" y="525255"/>
                    </a:cubicBezTo>
                    <a:cubicBezTo>
                      <a:pt x="720103" y="520786"/>
                      <a:pt x="717389" y="519549"/>
                      <a:pt x="714357" y="523220"/>
                    </a:cubicBezTo>
                    <a:cubicBezTo>
                      <a:pt x="707413" y="531600"/>
                      <a:pt x="698515" y="538583"/>
                      <a:pt x="695363" y="549836"/>
                    </a:cubicBezTo>
                    <a:cubicBezTo>
                      <a:pt x="690933" y="565239"/>
                      <a:pt x="686105" y="580602"/>
                      <a:pt x="681316" y="596603"/>
                    </a:cubicBezTo>
                    <a:cubicBezTo>
                      <a:pt x="662522" y="586268"/>
                      <a:pt x="644166" y="576572"/>
                      <a:pt x="633552" y="556859"/>
                    </a:cubicBezTo>
                    <a:cubicBezTo>
                      <a:pt x="630599" y="551392"/>
                      <a:pt x="629402" y="547322"/>
                      <a:pt x="632474" y="541776"/>
                    </a:cubicBezTo>
                    <a:cubicBezTo>
                      <a:pt x="634949" y="537306"/>
                      <a:pt x="636305" y="532239"/>
                      <a:pt x="638420" y="527570"/>
                    </a:cubicBezTo>
                    <a:cubicBezTo>
                      <a:pt x="644206" y="514841"/>
                      <a:pt x="650710" y="502391"/>
                      <a:pt x="642490" y="488065"/>
                    </a:cubicBezTo>
                    <a:cubicBezTo>
                      <a:pt x="640854" y="485232"/>
                      <a:pt x="640016" y="480843"/>
                      <a:pt x="645084" y="478887"/>
                    </a:cubicBezTo>
                    <a:cubicBezTo>
                      <a:pt x="662322" y="472183"/>
                      <a:pt x="678204" y="461569"/>
                      <a:pt x="698315" y="463804"/>
                    </a:cubicBezTo>
                    <a:cubicBezTo>
                      <a:pt x="705737" y="464642"/>
                      <a:pt x="709369" y="466158"/>
                      <a:pt x="708850" y="473740"/>
                    </a:cubicBezTo>
                    <a:cubicBezTo>
                      <a:pt x="708331" y="481282"/>
                      <a:pt x="711962" y="482558"/>
                      <a:pt x="718946" y="482439"/>
                    </a:cubicBezTo>
                    <a:cubicBezTo>
                      <a:pt x="730877" y="482239"/>
                      <a:pt x="740254" y="478927"/>
                      <a:pt x="746719" y="468273"/>
                    </a:cubicBezTo>
                    <a:cubicBezTo>
                      <a:pt x="759847" y="446645"/>
                      <a:pt x="783151" y="444889"/>
                      <a:pt x="804500" y="439343"/>
                    </a:cubicBezTo>
                    <a:close/>
                    <a:moveTo>
                      <a:pt x="691048" y="24"/>
                    </a:moveTo>
                    <a:cubicBezTo>
                      <a:pt x="733839" y="313"/>
                      <a:pt x="776566" y="3176"/>
                      <a:pt x="819144" y="8264"/>
                    </a:cubicBezTo>
                    <a:cubicBezTo>
                      <a:pt x="896677" y="17522"/>
                      <a:pt x="973252" y="32725"/>
                      <a:pt x="1048231" y="56667"/>
                    </a:cubicBezTo>
                    <a:cubicBezTo>
                      <a:pt x="1100944" y="73506"/>
                      <a:pt x="1152340" y="92979"/>
                      <a:pt x="1201861" y="116682"/>
                    </a:cubicBezTo>
                    <a:cubicBezTo>
                      <a:pt x="1255492" y="142380"/>
                      <a:pt x="1307327" y="171710"/>
                      <a:pt x="1357126" y="204750"/>
                    </a:cubicBezTo>
                    <a:cubicBezTo>
                      <a:pt x="1436415" y="257423"/>
                      <a:pt x="1507564" y="319114"/>
                      <a:pt x="1571769" y="389065"/>
                    </a:cubicBezTo>
                    <a:cubicBezTo>
                      <a:pt x="1578712" y="396607"/>
                      <a:pt x="1577994" y="406703"/>
                      <a:pt x="1582542" y="415082"/>
                    </a:cubicBezTo>
                    <a:cubicBezTo>
                      <a:pt x="1593117" y="434516"/>
                      <a:pt x="1594714" y="455465"/>
                      <a:pt x="1593955" y="477731"/>
                    </a:cubicBezTo>
                    <a:cubicBezTo>
                      <a:pt x="1593197" y="499798"/>
                      <a:pt x="1599342" y="521067"/>
                      <a:pt x="1623683" y="531442"/>
                    </a:cubicBezTo>
                    <a:cubicBezTo>
                      <a:pt x="1634298" y="535951"/>
                      <a:pt x="1637809" y="548481"/>
                      <a:pt x="1633939" y="558696"/>
                    </a:cubicBezTo>
                    <a:cubicBezTo>
                      <a:pt x="1633061" y="561090"/>
                      <a:pt x="1631265" y="562207"/>
                      <a:pt x="1629151" y="562806"/>
                    </a:cubicBezTo>
                    <a:cubicBezTo>
                      <a:pt x="1617938" y="565879"/>
                      <a:pt x="1607483" y="571465"/>
                      <a:pt x="1594953" y="569270"/>
                    </a:cubicBezTo>
                    <a:cubicBezTo>
                      <a:pt x="1583221" y="567195"/>
                      <a:pt x="1573963" y="575256"/>
                      <a:pt x="1564706" y="580643"/>
                    </a:cubicBezTo>
                    <a:cubicBezTo>
                      <a:pt x="1558840" y="584075"/>
                      <a:pt x="1565344" y="586469"/>
                      <a:pt x="1568098" y="587706"/>
                    </a:cubicBezTo>
                    <a:cubicBezTo>
                      <a:pt x="1580109" y="593173"/>
                      <a:pt x="1592399" y="598121"/>
                      <a:pt x="1604370" y="603707"/>
                    </a:cubicBezTo>
                    <a:cubicBezTo>
                      <a:pt x="1607722" y="605264"/>
                      <a:pt x="1614146" y="605543"/>
                      <a:pt x="1610954" y="612486"/>
                    </a:cubicBezTo>
                    <a:cubicBezTo>
                      <a:pt x="1608560" y="617674"/>
                      <a:pt x="1609597" y="625255"/>
                      <a:pt x="1600021" y="624816"/>
                    </a:cubicBezTo>
                    <a:cubicBezTo>
                      <a:pt x="1589007" y="624298"/>
                      <a:pt x="1577954" y="625096"/>
                      <a:pt x="1566900" y="625176"/>
                    </a:cubicBezTo>
                    <a:cubicBezTo>
                      <a:pt x="1561314" y="625215"/>
                      <a:pt x="1559039" y="626532"/>
                      <a:pt x="1560675" y="633037"/>
                    </a:cubicBezTo>
                    <a:cubicBezTo>
                      <a:pt x="1563549" y="644728"/>
                      <a:pt x="1564746" y="656779"/>
                      <a:pt x="1569574" y="668112"/>
                    </a:cubicBezTo>
                    <a:cubicBezTo>
                      <a:pt x="1573564" y="677449"/>
                      <a:pt x="1578353" y="686907"/>
                      <a:pt x="1576836" y="697721"/>
                    </a:cubicBezTo>
                    <a:cubicBezTo>
                      <a:pt x="1574163" y="717074"/>
                      <a:pt x="1581066" y="733434"/>
                      <a:pt x="1592000" y="748917"/>
                    </a:cubicBezTo>
                    <a:cubicBezTo>
                      <a:pt x="1597706" y="756977"/>
                      <a:pt x="1602814" y="765676"/>
                      <a:pt x="1606725" y="774735"/>
                    </a:cubicBezTo>
                    <a:cubicBezTo>
                      <a:pt x="1612271" y="787544"/>
                      <a:pt x="1619573" y="798637"/>
                      <a:pt x="1631185" y="806498"/>
                    </a:cubicBezTo>
                    <a:cubicBezTo>
                      <a:pt x="1637490" y="810768"/>
                      <a:pt x="1639166" y="816633"/>
                      <a:pt x="1635056" y="822579"/>
                    </a:cubicBezTo>
                    <a:cubicBezTo>
                      <a:pt x="1626118" y="835508"/>
                      <a:pt x="1623365" y="850711"/>
                      <a:pt x="1621369" y="865236"/>
                    </a:cubicBezTo>
                    <a:cubicBezTo>
                      <a:pt x="1618855" y="883552"/>
                      <a:pt x="1605168" y="890335"/>
                      <a:pt x="1593477" y="899872"/>
                    </a:cubicBezTo>
                    <a:cubicBezTo>
                      <a:pt x="1590763" y="902067"/>
                      <a:pt x="1588568" y="900312"/>
                      <a:pt x="1586493" y="899035"/>
                    </a:cubicBezTo>
                    <a:cubicBezTo>
                      <a:pt x="1575520" y="892331"/>
                      <a:pt x="1564626" y="885427"/>
                      <a:pt x="1553652" y="878724"/>
                    </a:cubicBezTo>
                    <a:cubicBezTo>
                      <a:pt x="1550221" y="876648"/>
                      <a:pt x="1547707" y="873895"/>
                      <a:pt x="1548226" y="869865"/>
                    </a:cubicBezTo>
                    <a:cubicBezTo>
                      <a:pt x="1550500" y="853105"/>
                      <a:pt x="1540205" y="843688"/>
                      <a:pt x="1528713" y="834391"/>
                    </a:cubicBezTo>
                    <a:cubicBezTo>
                      <a:pt x="1517300" y="825212"/>
                      <a:pt x="1515465" y="798677"/>
                      <a:pt x="1527037" y="789778"/>
                    </a:cubicBezTo>
                    <a:cubicBezTo>
                      <a:pt x="1544914" y="776051"/>
                      <a:pt x="1542439" y="758454"/>
                      <a:pt x="1540604" y="740138"/>
                    </a:cubicBezTo>
                    <a:cubicBezTo>
                      <a:pt x="1540085" y="735190"/>
                      <a:pt x="1537292" y="732995"/>
                      <a:pt x="1532942" y="732277"/>
                    </a:cubicBezTo>
                    <a:cubicBezTo>
                      <a:pt x="1515624" y="729524"/>
                      <a:pt x="1499383" y="721344"/>
                      <a:pt x="1481187" y="722900"/>
                    </a:cubicBezTo>
                    <a:cubicBezTo>
                      <a:pt x="1474443" y="723498"/>
                      <a:pt x="1463709" y="708854"/>
                      <a:pt x="1463669" y="699317"/>
                    </a:cubicBezTo>
                    <a:cubicBezTo>
                      <a:pt x="1463589" y="689780"/>
                      <a:pt x="1463589" y="680083"/>
                      <a:pt x="1465066" y="670666"/>
                    </a:cubicBezTo>
                    <a:cubicBezTo>
                      <a:pt x="1467500" y="655103"/>
                      <a:pt x="1465665" y="640898"/>
                      <a:pt x="1456487" y="627689"/>
                    </a:cubicBezTo>
                    <a:cubicBezTo>
                      <a:pt x="1452297" y="621704"/>
                      <a:pt x="1448666" y="615120"/>
                      <a:pt x="1445912" y="608376"/>
                    </a:cubicBezTo>
                    <a:cubicBezTo>
                      <a:pt x="1439967" y="593811"/>
                      <a:pt x="1430470" y="582798"/>
                      <a:pt x="1416463" y="575655"/>
                    </a:cubicBezTo>
                    <a:cubicBezTo>
                      <a:pt x="1407844" y="571266"/>
                      <a:pt x="1403734" y="564562"/>
                      <a:pt x="1400901" y="554745"/>
                    </a:cubicBezTo>
                    <a:cubicBezTo>
                      <a:pt x="1394836" y="533756"/>
                      <a:pt x="1391763" y="512368"/>
                      <a:pt x="1389089" y="490899"/>
                    </a:cubicBezTo>
                    <a:cubicBezTo>
                      <a:pt x="1388172" y="483637"/>
                      <a:pt x="1385897" y="477532"/>
                      <a:pt x="1381827" y="471666"/>
                    </a:cubicBezTo>
                    <a:cubicBezTo>
                      <a:pt x="1372170" y="457779"/>
                      <a:pt x="1362952" y="443574"/>
                      <a:pt x="1353136" y="429807"/>
                    </a:cubicBezTo>
                    <a:cubicBezTo>
                      <a:pt x="1345235" y="418754"/>
                      <a:pt x="1345275" y="405466"/>
                      <a:pt x="1342282" y="393175"/>
                    </a:cubicBezTo>
                    <a:cubicBezTo>
                      <a:pt x="1340048" y="383997"/>
                      <a:pt x="1336416" y="378610"/>
                      <a:pt x="1326879" y="375897"/>
                    </a:cubicBezTo>
                    <a:cubicBezTo>
                      <a:pt x="1303296" y="369193"/>
                      <a:pt x="1282706" y="355945"/>
                      <a:pt x="1262315" y="342897"/>
                    </a:cubicBezTo>
                    <a:cubicBezTo>
                      <a:pt x="1251980" y="336273"/>
                      <a:pt x="1248947" y="343934"/>
                      <a:pt x="1243600" y="348922"/>
                    </a:cubicBezTo>
                    <a:cubicBezTo>
                      <a:pt x="1236537" y="355506"/>
                      <a:pt x="1243560" y="359178"/>
                      <a:pt x="1247032" y="362010"/>
                    </a:cubicBezTo>
                    <a:cubicBezTo>
                      <a:pt x="1256210" y="369512"/>
                      <a:pt x="1254135" y="374859"/>
                      <a:pt x="1245196" y="380007"/>
                    </a:cubicBezTo>
                    <a:cubicBezTo>
                      <a:pt x="1244877" y="380207"/>
                      <a:pt x="1244598" y="380446"/>
                      <a:pt x="1244359" y="380725"/>
                    </a:cubicBezTo>
                    <a:cubicBezTo>
                      <a:pt x="1239729" y="385274"/>
                      <a:pt x="1229554" y="387948"/>
                      <a:pt x="1230672" y="393375"/>
                    </a:cubicBezTo>
                    <a:cubicBezTo>
                      <a:pt x="1231988" y="399680"/>
                      <a:pt x="1242244" y="399201"/>
                      <a:pt x="1248668" y="400917"/>
                    </a:cubicBezTo>
                    <a:cubicBezTo>
                      <a:pt x="1254215" y="402353"/>
                      <a:pt x="1258724" y="404867"/>
                      <a:pt x="1263433" y="407780"/>
                    </a:cubicBezTo>
                    <a:cubicBezTo>
                      <a:pt x="1293041" y="426216"/>
                      <a:pt x="1311716" y="458737"/>
                      <a:pt x="1347949" y="469990"/>
                    </a:cubicBezTo>
                    <a:cubicBezTo>
                      <a:pt x="1340806" y="476694"/>
                      <a:pt x="1333863" y="478569"/>
                      <a:pt x="1327598" y="480844"/>
                    </a:cubicBezTo>
                    <a:cubicBezTo>
                      <a:pt x="1318101" y="484236"/>
                      <a:pt x="1311716" y="489982"/>
                      <a:pt x="1309003" y="499439"/>
                    </a:cubicBezTo>
                    <a:cubicBezTo>
                      <a:pt x="1306529" y="508058"/>
                      <a:pt x="1301660" y="508736"/>
                      <a:pt x="1293400" y="507739"/>
                    </a:cubicBezTo>
                    <a:cubicBezTo>
                      <a:pt x="1272531" y="505305"/>
                      <a:pt x="1255651" y="494012"/>
                      <a:pt x="1237654" y="485113"/>
                    </a:cubicBezTo>
                    <a:cubicBezTo>
                      <a:pt x="1234143" y="483358"/>
                      <a:pt x="1232068" y="480245"/>
                      <a:pt x="1230392" y="477013"/>
                    </a:cubicBezTo>
                    <a:cubicBezTo>
                      <a:pt x="1197152" y="413686"/>
                      <a:pt x="1184463" y="418155"/>
                      <a:pt x="1131670" y="389864"/>
                    </a:cubicBezTo>
                    <a:cubicBezTo>
                      <a:pt x="1118063" y="382561"/>
                      <a:pt x="1104017" y="376136"/>
                      <a:pt x="1090410" y="368874"/>
                    </a:cubicBezTo>
                    <a:cubicBezTo>
                      <a:pt x="1078757" y="362649"/>
                      <a:pt x="1075207" y="349281"/>
                      <a:pt x="1066547" y="340462"/>
                    </a:cubicBezTo>
                    <a:cubicBezTo>
                      <a:pt x="1058048" y="331843"/>
                      <a:pt x="1061440" y="328252"/>
                      <a:pt x="1070019" y="322147"/>
                    </a:cubicBezTo>
                    <a:cubicBezTo>
                      <a:pt x="1089173" y="308460"/>
                      <a:pt x="1111878" y="309537"/>
                      <a:pt x="1132907" y="303911"/>
                    </a:cubicBezTo>
                    <a:cubicBezTo>
                      <a:pt x="1138015" y="302554"/>
                      <a:pt x="1146914" y="306185"/>
                      <a:pt x="1147512" y="296528"/>
                    </a:cubicBezTo>
                    <a:cubicBezTo>
                      <a:pt x="1148190" y="285675"/>
                      <a:pt x="1140449" y="271589"/>
                      <a:pt x="1133506" y="269394"/>
                    </a:cubicBezTo>
                    <a:cubicBezTo>
                      <a:pt x="1129316" y="268037"/>
                      <a:pt x="1125046" y="266880"/>
                      <a:pt x="1120936" y="265284"/>
                    </a:cubicBezTo>
                    <a:cubicBezTo>
                      <a:pt x="1116307" y="263528"/>
                      <a:pt x="1112556" y="264446"/>
                      <a:pt x="1111160" y="269155"/>
                    </a:cubicBezTo>
                    <a:cubicBezTo>
                      <a:pt x="1108765" y="277295"/>
                      <a:pt x="1103019" y="278612"/>
                      <a:pt x="1095837" y="277973"/>
                    </a:cubicBezTo>
                    <a:cubicBezTo>
                      <a:pt x="1094759" y="277893"/>
                      <a:pt x="1093642" y="278013"/>
                      <a:pt x="1092525" y="278013"/>
                    </a:cubicBezTo>
                    <a:cubicBezTo>
                      <a:pt x="1086300" y="277973"/>
                      <a:pt x="1078039" y="280367"/>
                      <a:pt x="1074368" y="277295"/>
                    </a:cubicBezTo>
                    <a:cubicBezTo>
                      <a:pt x="1069500" y="273225"/>
                      <a:pt x="1075645" y="266122"/>
                      <a:pt x="1076883" y="260296"/>
                    </a:cubicBezTo>
                    <a:cubicBezTo>
                      <a:pt x="1077880" y="255388"/>
                      <a:pt x="1076324" y="252355"/>
                      <a:pt x="1071615" y="251118"/>
                    </a:cubicBezTo>
                    <a:cubicBezTo>
                      <a:pt x="1056132" y="247088"/>
                      <a:pt x="1045358" y="237431"/>
                      <a:pt x="1037657" y="223664"/>
                    </a:cubicBezTo>
                    <a:cubicBezTo>
                      <a:pt x="1033866" y="216881"/>
                      <a:pt x="1026564" y="214087"/>
                      <a:pt x="1020418" y="210257"/>
                    </a:cubicBezTo>
                    <a:cubicBezTo>
                      <a:pt x="988456" y="190544"/>
                      <a:pt x="957650" y="169156"/>
                      <a:pt x="926685" y="147967"/>
                    </a:cubicBezTo>
                    <a:cubicBezTo>
                      <a:pt x="913596" y="138988"/>
                      <a:pt x="905935" y="140146"/>
                      <a:pt x="895280" y="152596"/>
                    </a:cubicBezTo>
                    <a:cubicBezTo>
                      <a:pt x="890372" y="158342"/>
                      <a:pt x="886382" y="164287"/>
                      <a:pt x="878202" y="167280"/>
                    </a:cubicBezTo>
                    <a:cubicBezTo>
                      <a:pt x="864914" y="172188"/>
                      <a:pt x="853820" y="172947"/>
                      <a:pt x="839734" y="167121"/>
                    </a:cubicBezTo>
                    <a:cubicBezTo>
                      <a:pt x="824970" y="161055"/>
                      <a:pt x="808091" y="157663"/>
                      <a:pt x="791251" y="159419"/>
                    </a:cubicBezTo>
                    <a:cubicBezTo>
                      <a:pt x="782472" y="160337"/>
                      <a:pt x="773654" y="161095"/>
                      <a:pt x="764835" y="161454"/>
                    </a:cubicBezTo>
                    <a:cubicBezTo>
                      <a:pt x="758370" y="161734"/>
                      <a:pt x="752505" y="163130"/>
                      <a:pt x="747237" y="166921"/>
                    </a:cubicBezTo>
                    <a:cubicBezTo>
                      <a:pt x="727046" y="181486"/>
                      <a:pt x="703263" y="183082"/>
                      <a:pt x="679960" y="183242"/>
                    </a:cubicBezTo>
                    <a:cubicBezTo>
                      <a:pt x="660646" y="183361"/>
                      <a:pt x="641452" y="179092"/>
                      <a:pt x="622817" y="172508"/>
                    </a:cubicBezTo>
                    <a:cubicBezTo>
                      <a:pt x="613200" y="169116"/>
                      <a:pt x="607414" y="164567"/>
                      <a:pt x="607295" y="154630"/>
                    </a:cubicBezTo>
                    <a:cubicBezTo>
                      <a:pt x="607175" y="145094"/>
                      <a:pt x="601987" y="142979"/>
                      <a:pt x="593807" y="143218"/>
                    </a:cubicBezTo>
                    <a:cubicBezTo>
                      <a:pt x="588300" y="143378"/>
                      <a:pt x="582754" y="142939"/>
                      <a:pt x="577287" y="142181"/>
                    </a:cubicBezTo>
                    <a:cubicBezTo>
                      <a:pt x="563001" y="140146"/>
                      <a:pt x="550312" y="142181"/>
                      <a:pt x="541174" y="154750"/>
                    </a:cubicBezTo>
                    <a:cubicBezTo>
                      <a:pt x="538540" y="158382"/>
                      <a:pt x="534670" y="158821"/>
                      <a:pt x="530440" y="159140"/>
                    </a:cubicBezTo>
                    <a:cubicBezTo>
                      <a:pt x="503665" y="161015"/>
                      <a:pt x="476929" y="163170"/>
                      <a:pt x="450912" y="170512"/>
                    </a:cubicBezTo>
                    <a:cubicBezTo>
                      <a:pt x="444367" y="172348"/>
                      <a:pt x="441015" y="174184"/>
                      <a:pt x="441175" y="181925"/>
                    </a:cubicBezTo>
                    <a:cubicBezTo>
                      <a:pt x="441574" y="201318"/>
                      <a:pt x="432596" y="210775"/>
                      <a:pt x="412524" y="213409"/>
                    </a:cubicBezTo>
                    <a:cubicBezTo>
                      <a:pt x="401232" y="214885"/>
                      <a:pt x="389899" y="216122"/>
                      <a:pt x="378527" y="217240"/>
                    </a:cubicBezTo>
                    <a:cubicBezTo>
                      <a:pt x="374017" y="217679"/>
                      <a:pt x="370027" y="219035"/>
                      <a:pt x="366316" y="221709"/>
                    </a:cubicBezTo>
                    <a:cubicBezTo>
                      <a:pt x="350993" y="232643"/>
                      <a:pt x="350634" y="232682"/>
                      <a:pt x="355422" y="250719"/>
                    </a:cubicBezTo>
                    <a:cubicBezTo>
                      <a:pt x="356859" y="256066"/>
                      <a:pt x="355502" y="258181"/>
                      <a:pt x="351432" y="261293"/>
                    </a:cubicBezTo>
                    <a:cubicBezTo>
                      <a:pt x="340778" y="269354"/>
                      <a:pt x="328287" y="269873"/>
                      <a:pt x="315997" y="271509"/>
                    </a:cubicBezTo>
                    <a:cubicBezTo>
                      <a:pt x="310531" y="272227"/>
                      <a:pt x="305063" y="272866"/>
                      <a:pt x="299637" y="273743"/>
                    </a:cubicBezTo>
                    <a:cubicBezTo>
                      <a:pt x="276772" y="277454"/>
                      <a:pt x="275654" y="277415"/>
                      <a:pt x="274378" y="300678"/>
                    </a:cubicBezTo>
                    <a:cubicBezTo>
                      <a:pt x="273500" y="316760"/>
                      <a:pt x="269190" y="327613"/>
                      <a:pt x="254705" y="337270"/>
                    </a:cubicBezTo>
                    <a:cubicBezTo>
                      <a:pt x="240020" y="347047"/>
                      <a:pt x="228927" y="362290"/>
                      <a:pt x="216517" y="375338"/>
                    </a:cubicBezTo>
                    <a:cubicBezTo>
                      <a:pt x="207379" y="384955"/>
                      <a:pt x="197364" y="393574"/>
                      <a:pt x="187786" y="402752"/>
                    </a:cubicBezTo>
                    <a:cubicBezTo>
                      <a:pt x="174578" y="415402"/>
                      <a:pt x="159335" y="421467"/>
                      <a:pt x="140101" y="421667"/>
                    </a:cubicBezTo>
                    <a:cubicBezTo>
                      <a:pt x="146725" y="411331"/>
                      <a:pt x="152551" y="401236"/>
                      <a:pt x="159375" y="391898"/>
                    </a:cubicBezTo>
                    <a:cubicBezTo>
                      <a:pt x="165360" y="383678"/>
                      <a:pt x="161211" y="376376"/>
                      <a:pt x="158537" y="369073"/>
                    </a:cubicBezTo>
                    <a:cubicBezTo>
                      <a:pt x="156063" y="362290"/>
                      <a:pt x="149439" y="364844"/>
                      <a:pt x="145010" y="365522"/>
                    </a:cubicBezTo>
                    <a:cubicBezTo>
                      <a:pt x="131283" y="367677"/>
                      <a:pt x="121426" y="363607"/>
                      <a:pt x="115880" y="350518"/>
                    </a:cubicBezTo>
                    <a:cubicBezTo>
                      <a:pt x="115601" y="349840"/>
                      <a:pt x="115042" y="349321"/>
                      <a:pt x="114643" y="348683"/>
                    </a:cubicBezTo>
                    <a:cubicBezTo>
                      <a:pt x="95728" y="321428"/>
                      <a:pt x="95409" y="321109"/>
                      <a:pt x="119232" y="298125"/>
                    </a:cubicBezTo>
                    <a:cubicBezTo>
                      <a:pt x="130963" y="286832"/>
                      <a:pt x="142615" y="274342"/>
                      <a:pt x="161091" y="274462"/>
                    </a:cubicBezTo>
                    <a:cubicBezTo>
                      <a:pt x="162448" y="274462"/>
                      <a:pt x="164603" y="273903"/>
                      <a:pt x="165042" y="272986"/>
                    </a:cubicBezTo>
                    <a:cubicBezTo>
                      <a:pt x="172504" y="256864"/>
                      <a:pt x="188305" y="244135"/>
                      <a:pt x="183876" y="223185"/>
                    </a:cubicBezTo>
                    <a:cubicBezTo>
                      <a:pt x="178648" y="198605"/>
                      <a:pt x="179128" y="198645"/>
                      <a:pt x="201833" y="188190"/>
                    </a:cubicBezTo>
                    <a:cubicBezTo>
                      <a:pt x="214522" y="182364"/>
                      <a:pt x="226932" y="175939"/>
                      <a:pt x="239542" y="170034"/>
                    </a:cubicBezTo>
                    <a:cubicBezTo>
                      <a:pt x="245088" y="167440"/>
                      <a:pt x="248201" y="163888"/>
                      <a:pt x="247881" y="157304"/>
                    </a:cubicBezTo>
                    <a:cubicBezTo>
                      <a:pt x="247602" y="151798"/>
                      <a:pt x="248719" y="146251"/>
                      <a:pt x="248400" y="140784"/>
                    </a:cubicBezTo>
                    <a:cubicBezTo>
                      <a:pt x="247842" y="130808"/>
                      <a:pt x="253667" y="119515"/>
                      <a:pt x="241656" y="111734"/>
                    </a:cubicBezTo>
                    <a:cubicBezTo>
                      <a:pt x="232878" y="106108"/>
                      <a:pt x="227331" y="95613"/>
                      <a:pt x="215081" y="93379"/>
                    </a:cubicBezTo>
                    <a:cubicBezTo>
                      <a:pt x="227531" y="88869"/>
                      <a:pt x="240061" y="84480"/>
                      <a:pt x="252470" y="79771"/>
                    </a:cubicBezTo>
                    <a:cubicBezTo>
                      <a:pt x="305702" y="59460"/>
                      <a:pt x="360251" y="43379"/>
                      <a:pt x="415717" y="30450"/>
                    </a:cubicBezTo>
                    <a:cubicBezTo>
                      <a:pt x="464080" y="19158"/>
                      <a:pt x="513321" y="13212"/>
                      <a:pt x="562563" y="7226"/>
                    </a:cubicBezTo>
                    <a:cubicBezTo>
                      <a:pt x="605399" y="2019"/>
                      <a:pt x="648256" y="-266"/>
                      <a:pt x="691048" y="24"/>
                    </a:cubicBezTo>
                    <a:close/>
                  </a:path>
                </a:pathLst>
              </a:custGeom>
              <a:solidFill>
                <a:schemeClr val="accent1"/>
              </a:solidFill>
              <a:ln w="8512" cap="flat">
                <a:noFill/>
                <a:prstDash val="solid"/>
                <a:miter/>
              </a:ln>
            </p:spPr>
            <p:txBody>
              <a:bodyPr rtlCol="0" anchor="ctr"/>
              <a:lstStyle/>
              <a:p>
                <a:endParaRPr lang="en-US" sz="1600"/>
              </a:p>
            </p:txBody>
          </p:sp>
        </p:grpSp>
        <p:sp>
          <p:nvSpPr>
            <p:cNvPr id="4" name="Freeform: Shape 3">
              <a:extLst>
                <a:ext uri="{FF2B5EF4-FFF2-40B4-BE49-F238E27FC236}">
                  <a16:creationId xmlns:a16="http://schemas.microsoft.com/office/drawing/2014/main" id="{6D1F063C-105C-428C-B80F-8BEC05896D02}"/>
                </a:ext>
              </a:extLst>
            </p:cNvPr>
            <p:cNvSpPr/>
            <p:nvPr/>
          </p:nvSpPr>
          <p:spPr>
            <a:xfrm>
              <a:off x="2386715" y="1252482"/>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9070919-2469-4D9B-BD84-7122538F88F5}"/>
                </a:ext>
              </a:extLst>
            </p:cNvPr>
            <p:cNvSpPr/>
            <p:nvPr/>
          </p:nvSpPr>
          <p:spPr>
            <a:xfrm>
              <a:off x="2022347" y="3176737"/>
              <a:ext cx="1497782" cy="405310"/>
            </a:xfrm>
            <a:custGeom>
              <a:avLst/>
              <a:gdLst>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74665 w 1497782"/>
                <a:gd name="connsiteY25" fmla="*/ 347341 h 405310"/>
                <a:gd name="connsiteX26" fmla="*/ 1160619 w 1497782"/>
                <a:gd name="connsiteY26" fmla="*/ 346066 h 405310"/>
                <a:gd name="connsiteX27" fmla="*/ 1128571 w 1497782"/>
                <a:gd name="connsiteY27" fmla="*/ 345153 h 405310"/>
                <a:gd name="connsiteX28" fmla="*/ 1003700 w 1497782"/>
                <a:gd name="connsiteY28" fmla="*/ 352509 h 405310"/>
                <a:gd name="connsiteX29" fmla="*/ 696198 w 1497782"/>
                <a:gd name="connsiteY29" fmla="*/ 377540 h 405310"/>
                <a:gd name="connsiteX30" fmla="*/ 482122 w 1497782"/>
                <a:gd name="connsiteY30" fmla="*/ 368993 h 405310"/>
                <a:gd name="connsiteX31" fmla="*/ 272411 w 1497782"/>
                <a:gd name="connsiteY31" fmla="*/ 334196 h 405310"/>
                <a:gd name="connsiteX32" fmla="*/ 96012 w 1497782"/>
                <a:gd name="connsiteY32" fmla="*/ 315693 h 405310"/>
                <a:gd name="connsiteX33" fmla="*/ 6295 w 1497782"/>
                <a:gd name="connsiteY33" fmla="*/ 328330 h 405310"/>
                <a:gd name="connsiteX34" fmla="*/ 204 w 1497782"/>
                <a:gd name="connsiteY34" fmla="*/ 316797 h 405310"/>
                <a:gd name="connsiteX35" fmla="*/ 27269 w 1497782"/>
                <a:gd name="connsiteY35" fmla="*/ 223270 h 405310"/>
                <a:gd name="connsiteX36" fmla="*/ 86795 w 1497782"/>
                <a:gd name="connsiteY36" fmla="*/ 170444 h 405310"/>
                <a:gd name="connsiteX37" fmla="*/ 132484 w 1497782"/>
                <a:gd name="connsiteY37" fmla="*/ 152702 h 405310"/>
                <a:gd name="connsiteX38" fmla="*/ 179877 w 1497782"/>
                <a:gd name="connsiteY38" fmla="*/ 144472 h 405310"/>
                <a:gd name="connsiteX39" fmla="*/ 192736 w 1497782"/>
                <a:gd name="connsiteY39" fmla="*/ 145082 h 405310"/>
                <a:gd name="connsiteX40" fmla="*/ 236654 w 1497782"/>
                <a:gd name="connsiteY40" fmla="*/ 148948 h 405310"/>
                <a:gd name="connsiteX41" fmla="*/ 250585 w 1497782"/>
                <a:gd name="connsiteY41" fmla="*/ 148110 h 405310"/>
                <a:gd name="connsiteX42" fmla="*/ 310313 w 1497782"/>
                <a:gd name="connsiteY42" fmla="*/ 141466 h 405310"/>
                <a:gd name="connsiteX43" fmla="*/ 323547 w 1497782"/>
                <a:gd name="connsiteY43" fmla="*/ 135395 h 405310"/>
                <a:gd name="connsiteX44" fmla="*/ 351089 w 1497782"/>
                <a:gd name="connsiteY44" fmla="*/ 108190 h 405310"/>
                <a:gd name="connsiteX45" fmla="*/ 350556 w 1497782"/>
                <a:gd name="connsiteY45" fmla="*/ 108091 h 405310"/>
                <a:gd name="connsiteX46" fmla="*/ 360416 w 1497782"/>
                <a:gd name="connsiteY46" fmla="*/ 94303 h 405310"/>
                <a:gd name="connsiteX47" fmla="*/ 454932 w 1497782"/>
                <a:gd name="connsiteY47" fmla="*/ 49651 h 405310"/>
                <a:gd name="connsiteX48" fmla="*/ 481426 w 1497782"/>
                <a:gd name="connsiteY48" fmla="*/ 42315 h 405310"/>
                <a:gd name="connsiteX49" fmla="*/ 547924 w 1497782"/>
                <a:gd name="connsiteY49" fmla="*/ 17143 h 405310"/>
                <a:gd name="connsiteX50" fmla="*/ 627072 w 1497782"/>
                <a:gd name="connsiteY50"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60619 w 1497782"/>
                <a:gd name="connsiteY25" fmla="*/ 346066 h 405310"/>
                <a:gd name="connsiteX26" fmla="*/ 1128571 w 1497782"/>
                <a:gd name="connsiteY26" fmla="*/ 345153 h 405310"/>
                <a:gd name="connsiteX27" fmla="*/ 1003700 w 1497782"/>
                <a:gd name="connsiteY27" fmla="*/ 352509 h 405310"/>
                <a:gd name="connsiteX28" fmla="*/ 696198 w 1497782"/>
                <a:gd name="connsiteY28" fmla="*/ 377540 h 405310"/>
                <a:gd name="connsiteX29" fmla="*/ 482122 w 1497782"/>
                <a:gd name="connsiteY29" fmla="*/ 368993 h 405310"/>
                <a:gd name="connsiteX30" fmla="*/ 272411 w 1497782"/>
                <a:gd name="connsiteY30" fmla="*/ 334196 h 405310"/>
                <a:gd name="connsiteX31" fmla="*/ 96012 w 1497782"/>
                <a:gd name="connsiteY31" fmla="*/ 315693 h 405310"/>
                <a:gd name="connsiteX32" fmla="*/ 6295 w 1497782"/>
                <a:gd name="connsiteY32" fmla="*/ 328330 h 405310"/>
                <a:gd name="connsiteX33" fmla="*/ 204 w 1497782"/>
                <a:gd name="connsiteY33" fmla="*/ 316797 h 405310"/>
                <a:gd name="connsiteX34" fmla="*/ 27269 w 1497782"/>
                <a:gd name="connsiteY34" fmla="*/ 223270 h 405310"/>
                <a:gd name="connsiteX35" fmla="*/ 86795 w 1497782"/>
                <a:gd name="connsiteY35" fmla="*/ 170444 h 405310"/>
                <a:gd name="connsiteX36" fmla="*/ 132484 w 1497782"/>
                <a:gd name="connsiteY36" fmla="*/ 152702 h 405310"/>
                <a:gd name="connsiteX37" fmla="*/ 179877 w 1497782"/>
                <a:gd name="connsiteY37" fmla="*/ 144472 h 405310"/>
                <a:gd name="connsiteX38" fmla="*/ 192736 w 1497782"/>
                <a:gd name="connsiteY38" fmla="*/ 145082 h 405310"/>
                <a:gd name="connsiteX39" fmla="*/ 236654 w 1497782"/>
                <a:gd name="connsiteY39" fmla="*/ 148948 h 405310"/>
                <a:gd name="connsiteX40" fmla="*/ 250585 w 1497782"/>
                <a:gd name="connsiteY40" fmla="*/ 148110 h 405310"/>
                <a:gd name="connsiteX41" fmla="*/ 310313 w 1497782"/>
                <a:gd name="connsiteY41" fmla="*/ 141466 h 405310"/>
                <a:gd name="connsiteX42" fmla="*/ 323547 w 1497782"/>
                <a:gd name="connsiteY42" fmla="*/ 135395 h 405310"/>
                <a:gd name="connsiteX43" fmla="*/ 351089 w 1497782"/>
                <a:gd name="connsiteY43" fmla="*/ 108190 h 405310"/>
                <a:gd name="connsiteX44" fmla="*/ 350556 w 1497782"/>
                <a:gd name="connsiteY44" fmla="*/ 108091 h 405310"/>
                <a:gd name="connsiteX45" fmla="*/ 360416 w 1497782"/>
                <a:gd name="connsiteY45" fmla="*/ 94303 h 405310"/>
                <a:gd name="connsiteX46" fmla="*/ 454932 w 1497782"/>
                <a:gd name="connsiteY46" fmla="*/ 49651 h 405310"/>
                <a:gd name="connsiteX47" fmla="*/ 481426 w 1497782"/>
                <a:gd name="connsiteY47" fmla="*/ 42315 h 405310"/>
                <a:gd name="connsiteX48" fmla="*/ 547924 w 1497782"/>
                <a:gd name="connsiteY48" fmla="*/ 17143 h 405310"/>
                <a:gd name="connsiteX49" fmla="*/ 627072 w 1497782"/>
                <a:gd name="connsiteY49"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128571 w 1497782"/>
                <a:gd name="connsiteY25" fmla="*/ 345153 h 405310"/>
                <a:gd name="connsiteX26" fmla="*/ 1003700 w 1497782"/>
                <a:gd name="connsiteY26" fmla="*/ 352509 h 405310"/>
                <a:gd name="connsiteX27" fmla="*/ 696198 w 1497782"/>
                <a:gd name="connsiteY27" fmla="*/ 377540 h 405310"/>
                <a:gd name="connsiteX28" fmla="*/ 482122 w 1497782"/>
                <a:gd name="connsiteY28" fmla="*/ 368993 h 405310"/>
                <a:gd name="connsiteX29" fmla="*/ 272411 w 1497782"/>
                <a:gd name="connsiteY29" fmla="*/ 334196 h 405310"/>
                <a:gd name="connsiteX30" fmla="*/ 96012 w 1497782"/>
                <a:gd name="connsiteY30" fmla="*/ 315693 h 405310"/>
                <a:gd name="connsiteX31" fmla="*/ 6295 w 1497782"/>
                <a:gd name="connsiteY31" fmla="*/ 328330 h 405310"/>
                <a:gd name="connsiteX32" fmla="*/ 204 w 1497782"/>
                <a:gd name="connsiteY32" fmla="*/ 316797 h 405310"/>
                <a:gd name="connsiteX33" fmla="*/ 27269 w 1497782"/>
                <a:gd name="connsiteY33" fmla="*/ 223270 h 405310"/>
                <a:gd name="connsiteX34" fmla="*/ 86795 w 1497782"/>
                <a:gd name="connsiteY34" fmla="*/ 170444 h 405310"/>
                <a:gd name="connsiteX35" fmla="*/ 132484 w 1497782"/>
                <a:gd name="connsiteY35" fmla="*/ 152702 h 405310"/>
                <a:gd name="connsiteX36" fmla="*/ 179877 w 1497782"/>
                <a:gd name="connsiteY36" fmla="*/ 144472 h 405310"/>
                <a:gd name="connsiteX37" fmla="*/ 192736 w 1497782"/>
                <a:gd name="connsiteY37" fmla="*/ 145082 h 405310"/>
                <a:gd name="connsiteX38" fmla="*/ 236654 w 1497782"/>
                <a:gd name="connsiteY38" fmla="*/ 148948 h 405310"/>
                <a:gd name="connsiteX39" fmla="*/ 250585 w 1497782"/>
                <a:gd name="connsiteY39" fmla="*/ 148110 h 405310"/>
                <a:gd name="connsiteX40" fmla="*/ 310313 w 1497782"/>
                <a:gd name="connsiteY40" fmla="*/ 141466 h 405310"/>
                <a:gd name="connsiteX41" fmla="*/ 323547 w 1497782"/>
                <a:gd name="connsiteY41" fmla="*/ 135395 h 405310"/>
                <a:gd name="connsiteX42" fmla="*/ 351089 w 1497782"/>
                <a:gd name="connsiteY42" fmla="*/ 108190 h 405310"/>
                <a:gd name="connsiteX43" fmla="*/ 350556 w 1497782"/>
                <a:gd name="connsiteY43" fmla="*/ 108091 h 405310"/>
                <a:gd name="connsiteX44" fmla="*/ 360416 w 1497782"/>
                <a:gd name="connsiteY44" fmla="*/ 94303 h 405310"/>
                <a:gd name="connsiteX45" fmla="*/ 454932 w 1497782"/>
                <a:gd name="connsiteY45" fmla="*/ 49651 h 405310"/>
                <a:gd name="connsiteX46" fmla="*/ 481426 w 1497782"/>
                <a:gd name="connsiteY46" fmla="*/ 42315 h 405310"/>
                <a:gd name="connsiteX47" fmla="*/ 547924 w 1497782"/>
                <a:gd name="connsiteY47" fmla="*/ 17143 h 405310"/>
                <a:gd name="connsiteX48" fmla="*/ 627072 w 1497782"/>
                <a:gd name="connsiteY48"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169854 w 1497782"/>
                <a:gd name="connsiteY24" fmla="*/ 334052 h 405310"/>
                <a:gd name="connsiteX25" fmla="*/ 1003700 w 1497782"/>
                <a:gd name="connsiteY25" fmla="*/ 352509 h 405310"/>
                <a:gd name="connsiteX26" fmla="*/ 696198 w 1497782"/>
                <a:gd name="connsiteY26" fmla="*/ 377540 h 405310"/>
                <a:gd name="connsiteX27" fmla="*/ 482122 w 1497782"/>
                <a:gd name="connsiteY27" fmla="*/ 368993 h 405310"/>
                <a:gd name="connsiteX28" fmla="*/ 272411 w 1497782"/>
                <a:gd name="connsiteY28" fmla="*/ 334196 h 405310"/>
                <a:gd name="connsiteX29" fmla="*/ 96012 w 1497782"/>
                <a:gd name="connsiteY29" fmla="*/ 315693 h 405310"/>
                <a:gd name="connsiteX30" fmla="*/ 6295 w 1497782"/>
                <a:gd name="connsiteY30" fmla="*/ 328330 h 405310"/>
                <a:gd name="connsiteX31" fmla="*/ 204 w 1497782"/>
                <a:gd name="connsiteY31" fmla="*/ 316797 h 405310"/>
                <a:gd name="connsiteX32" fmla="*/ 27269 w 1497782"/>
                <a:gd name="connsiteY32" fmla="*/ 223270 h 405310"/>
                <a:gd name="connsiteX33" fmla="*/ 86795 w 1497782"/>
                <a:gd name="connsiteY33" fmla="*/ 170444 h 405310"/>
                <a:gd name="connsiteX34" fmla="*/ 132484 w 1497782"/>
                <a:gd name="connsiteY34" fmla="*/ 152702 h 405310"/>
                <a:gd name="connsiteX35" fmla="*/ 179877 w 1497782"/>
                <a:gd name="connsiteY35" fmla="*/ 144472 h 405310"/>
                <a:gd name="connsiteX36" fmla="*/ 192736 w 1497782"/>
                <a:gd name="connsiteY36" fmla="*/ 145082 h 405310"/>
                <a:gd name="connsiteX37" fmla="*/ 236654 w 1497782"/>
                <a:gd name="connsiteY37" fmla="*/ 148948 h 405310"/>
                <a:gd name="connsiteX38" fmla="*/ 250585 w 1497782"/>
                <a:gd name="connsiteY38" fmla="*/ 148110 h 405310"/>
                <a:gd name="connsiteX39" fmla="*/ 310313 w 1497782"/>
                <a:gd name="connsiteY39" fmla="*/ 141466 h 405310"/>
                <a:gd name="connsiteX40" fmla="*/ 323547 w 1497782"/>
                <a:gd name="connsiteY40" fmla="*/ 135395 h 405310"/>
                <a:gd name="connsiteX41" fmla="*/ 351089 w 1497782"/>
                <a:gd name="connsiteY41" fmla="*/ 108190 h 405310"/>
                <a:gd name="connsiteX42" fmla="*/ 350556 w 1497782"/>
                <a:gd name="connsiteY42" fmla="*/ 108091 h 405310"/>
                <a:gd name="connsiteX43" fmla="*/ 360416 w 1497782"/>
                <a:gd name="connsiteY43" fmla="*/ 94303 h 405310"/>
                <a:gd name="connsiteX44" fmla="*/ 454932 w 1497782"/>
                <a:gd name="connsiteY44" fmla="*/ 49651 h 405310"/>
                <a:gd name="connsiteX45" fmla="*/ 481426 w 1497782"/>
                <a:gd name="connsiteY45" fmla="*/ 42315 h 405310"/>
                <a:gd name="connsiteX46" fmla="*/ 547924 w 1497782"/>
                <a:gd name="connsiteY46" fmla="*/ 17143 h 405310"/>
                <a:gd name="connsiteX47" fmla="*/ 627072 w 1497782"/>
                <a:gd name="connsiteY47"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222838 w 1497782"/>
                <a:gd name="connsiteY23" fmla="*/ 339088 h 405310"/>
                <a:gd name="connsiteX24" fmla="*/ 1003700 w 1497782"/>
                <a:gd name="connsiteY24" fmla="*/ 352509 h 405310"/>
                <a:gd name="connsiteX25" fmla="*/ 696198 w 1497782"/>
                <a:gd name="connsiteY25" fmla="*/ 377540 h 405310"/>
                <a:gd name="connsiteX26" fmla="*/ 482122 w 1497782"/>
                <a:gd name="connsiteY26" fmla="*/ 368993 h 405310"/>
                <a:gd name="connsiteX27" fmla="*/ 272411 w 1497782"/>
                <a:gd name="connsiteY27" fmla="*/ 334196 h 405310"/>
                <a:gd name="connsiteX28" fmla="*/ 96012 w 1497782"/>
                <a:gd name="connsiteY28" fmla="*/ 315693 h 405310"/>
                <a:gd name="connsiteX29" fmla="*/ 6295 w 1497782"/>
                <a:gd name="connsiteY29" fmla="*/ 328330 h 405310"/>
                <a:gd name="connsiteX30" fmla="*/ 204 w 1497782"/>
                <a:gd name="connsiteY30" fmla="*/ 316797 h 405310"/>
                <a:gd name="connsiteX31" fmla="*/ 27269 w 1497782"/>
                <a:gd name="connsiteY31" fmla="*/ 223270 h 405310"/>
                <a:gd name="connsiteX32" fmla="*/ 86795 w 1497782"/>
                <a:gd name="connsiteY32" fmla="*/ 170444 h 405310"/>
                <a:gd name="connsiteX33" fmla="*/ 132484 w 1497782"/>
                <a:gd name="connsiteY33" fmla="*/ 152702 h 405310"/>
                <a:gd name="connsiteX34" fmla="*/ 179877 w 1497782"/>
                <a:gd name="connsiteY34" fmla="*/ 144472 h 405310"/>
                <a:gd name="connsiteX35" fmla="*/ 192736 w 1497782"/>
                <a:gd name="connsiteY35" fmla="*/ 145082 h 405310"/>
                <a:gd name="connsiteX36" fmla="*/ 236654 w 1497782"/>
                <a:gd name="connsiteY36" fmla="*/ 148948 h 405310"/>
                <a:gd name="connsiteX37" fmla="*/ 250585 w 1497782"/>
                <a:gd name="connsiteY37" fmla="*/ 148110 h 405310"/>
                <a:gd name="connsiteX38" fmla="*/ 310313 w 1497782"/>
                <a:gd name="connsiteY38" fmla="*/ 141466 h 405310"/>
                <a:gd name="connsiteX39" fmla="*/ 323547 w 1497782"/>
                <a:gd name="connsiteY39" fmla="*/ 135395 h 405310"/>
                <a:gd name="connsiteX40" fmla="*/ 351089 w 1497782"/>
                <a:gd name="connsiteY40" fmla="*/ 108190 h 405310"/>
                <a:gd name="connsiteX41" fmla="*/ 350556 w 1497782"/>
                <a:gd name="connsiteY41" fmla="*/ 108091 h 405310"/>
                <a:gd name="connsiteX42" fmla="*/ 360416 w 1497782"/>
                <a:gd name="connsiteY42" fmla="*/ 94303 h 405310"/>
                <a:gd name="connsiteX43" fmla="*/ 454932 w 1497782"/>
                <a:gd name="connsiteY43" fmla="*/ 49651 h 405310"/>
                <a:gd name="connsiteX44" fmla="*/ 481426 w 1497782"/>
                <a:gd name="connsiteY44" fmla="*/ 42315 h 405310"/>
                <a:gd name="connsiteX45" fmla="*/ 547924 w 1497782"/>
                <a:gd name="connsiteY45" fmla="*/ 17143 h 405310"/>
                <a:gd name="connsiteX46" fmla="*/ 627072 w 1497782"/>
                <a:gd name="connsiteY46"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397680 w 1497782"/>
                <a:gd name="connsiteY22" fmla="*/ 368910 h 405310"/>
                <a:gd name="connsiteX23" fmla="*/ 1003700 w 1497782"/>
                <a:gd name="connsiteY23" fmla="*/ 352509 h 405310"/>
                <a:gd name="connsiteX24" fmla="*/ 696198 w 1497782"/>
                <a:gd name="connsiteY24" fmla="*/ 377540 h 405310"/>
                <a:gd name="connsiteX25" fmla="*/ 482122 w 1497782"/>
                <a:gd name="connsiteY25" fmla="*/ 368993 h 405310"/>
                <a:gd name="connsiteX26" fmla="*/ 272411 w 1497782"/>
                <a:gd name="connsiteY26" fmla="*/ 334196 h 405310"/>
                <a:gd name="connsiteX27" fmla="*/ 96012 w 1497782"/>
                <a:gd name="connsiteY27" fmla="*/ 315693 h 405310"/>
                <a:gd name="connsiteX28" fmla="*/ 6295 w 1497782"/>
                <a:gd name="connsiteY28" fmla="*/ 328330 h 405310"/>
                <a:gd name="connsiteX29" fmla="*/ 204 w 1497782"/>
                <a:gd name="connsiteY29" fmla="*/ 316797 h 405310"/>
                <a:gd name="connsiteX30" fmla="*/ 27269 w 1497782"/>
                <a:gd name="connsiteY30" fmla="*/ 223270 h 405310"/>
                <a:gd name="connsiteX31" fmla="*/ 86795 w 1497782"/>
                <a:gd name="connsiteY31" fmla="*/ 170444 h 405310"/>
                <a:gd name="connsiteX32" fmla="*/ 132484 w 1497782"/>
                <a:gd name="connsiteY32" fmla="*/ 152702 h 405310"/>
                <a:gd name="connsiteX33" fmla="*/ 179877 w 1497782"/>
                <a:gd name="connsiteY33" fmla="*/ 144472 h 405310"/>
                <a:gd name="connsiteX34" fmla="*/ 192736 w 1497782"/>
                <a:gd name="connsiteY34" fmla="*/ 145082 h 405310"/>
                <a:gd name="connsiteX35" fmla="*/ 236654 w 1497782"/>
                <a:gd name="connsiteY35" fmla="*/ 148948 h 405310"/>
                <a:gd name="connsiteX36" fmla="*/ 250585 w 1497782"/>
                <a:gd name="connsiteY36" fmla="*/ 148110 h 405310"/>
                <a:gd name="connsiteX37" fmla="*/ 310313 w 1497782"/>
                <a:gd name="connsiteY37" fmla="*/ 141466 h 405310"/>
                <a:gd name="connsiteX38" fmla="*/ 323547 w 1497782"/>
                <a:gd name="connsiteY38" fmla="*/ 135395 h 405310"/>
                <a:gd name="connsiteX39" fmla="*/ 351089 w 1497782"/>
                <a:gd name="connsiteY39" fmla="*/ 108190 h 405310"/>
                <a:gd name="connsiteX40" fmla="*/ 350556 w 1497782"/>
                <a:gd name="connsiteY40" fmla="*/ 108091 h 405310"/>
                <a:gd name="connsiteX41" fmla="*/ 360416 w 1497782"/>
                <a:gd name="connsiteY41" fmla="*/ 94303 h 405310"/>
                <a:gd name="connsiteX42" fmla="*/ 454932 w 1497782"/>
                <a:gd name="connsiteY42" fmla="*/ 49651 h 405310"/>
                <a:gd name="connsiteX43" fmla="*/ 481426 w 1497782"/>
                <a:gd name="connsiteY43" fmla="*/ 42315 h 405310"/>
                <a:gd name="connsiteX44" fmla="*/ 547924 w 1497782"/>
                <a:gd name="connsiteY44" fmla="*/ 17143 h 405310"/>
                <a:gd name="connsiteX45" fmla="*/ 627072 w 1497782"/>
                <a:gd name="connsiteY45"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52509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96198 w 1497782"/>
                <a:gd name="connsiteY23" fmla="*/ 37754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82122 w 1497782"/>
                <a:gd name="connsiteY24" fmla="*/ 368993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 name="connsiteX0" fmla="*/ 627072 w 1497782"/>
                <a:gd name="connsiteY0" fmla="*/ 719 h 405310"/>
                <a:gd name="connsiteX1" fmla="*/ 701802 w 1497782"/>
                <a:gd name="connsiteY1" fmla="*/ 33056 h 405310"/>
                <a:gd name="connsiteX2" fmla="*/ 731423 w 1497782"/>
                <a:gd name="connsiteY2" fmla="*/ 38347 h 405310"/>
                <a:gd name="connsiteX3" fmla="*/ 811949 w 1497782"/>
                <a:gd name="connsiteY3" fmla="*/ 32214 h 405310"/>
                <a:gd name="connsiteX4" fmla="*/ 828744 w 1497782"/>
                <a:gd name="connsiteY4" fmla="*/ 31252 h 405310"/>
                <a:gd name="connsiteX5" fmla="*/ 876202 w 1497782"/>
                <a:gd name="connsiteY5" fmla="*/ 23677 h 405310"/>
                <a:gd name="connsiteX6" fmla="*/ 899851 w 1497782"/>
                <a:gd name="connsiteY6" fmla="*/ 25921 h 405310"/>
                <a:gd name="connsiteX7" fmla="*/ 917247 w 1497782"/>
                <a:gd name="connsiteY7" fmla="*/ 30250 h 405310"/>
                <a:gd name="connsiteX8" fmla="*/ 974205 w 1497782"/>
                <a:gd name="connsiteY8" fmla="*/ 65964 h 405310"/>
                <a:gd name="connsiteX9" fmla="*/ 983303 w 1497782"/>
                <a:gd name="connsiteY9" fmla="*/ 67207 h 405310"/>
                <a:gd name="connsiteX10" fmla="*/ 1036814 w 1497782"/>
                <a:gd name="connsiteY10" fmla="*/ 47326 h 405310"/>
                <a:gd name="connsiteX11" fmla="*/ 1227288 w 1497782"/>
                <a:gd name="connsiteY11" fmla="*/ 133864 h 405310"/>
                <a:gd name="connsiteX12" fmla="*/ 1238390 w 1497782"/>
                <a:gd name="connsiteY12" fmla="*/ 143284 h 405310"/>
                <a:gd name="connsiteX13" fmla="*/ 1294106 w 1497782"/>
                <a:gd name="connsiteY13" fmla="*/ 165810 h 405310"/>
                <a:gd name="connsiteX14" fmla="*/ 1307293 w 1497782"/>
                <a:gd name="connsiteY14" fmla="*/ 170380 h 405310"/>
                <a:gd name="connsiteX15" fmla="*/ 1350623 w 1497782"/>
                <a:gd name="connsiteY15" fmla="*/ 178517 h 405310"/>
                <a:gd name="connsiteX16" fmla="*/ 1363168 w 1497782"/>
                <a:gd name="connsiteY16" fmla="*/ 181402 h 405310"/>
                <a:gd name="connsiteX17" fmla="*/ 1406578 w 1497782"/>
                <a:gd name="connsiteY17" fmla="*/ 202125 h 405310"/>
                <a:gd name="connsiteX18" fmla="*/ 1445779 w 1497782"/>
                <a:gd name="connsiteY18" fmla="*/ 231546 h 405310"/>
                <a:gd name="connsiteX19" fmla="*/ 1488828 w 1497782"/>
                <a:gd name="connsiteY19" fmla="*/ 298484 h 405310"/>
                <a:gd name="connsiteX20" fmla="*/ 1489630 w 1497782"/>
                <a:gd name="connsiteY20" fmla="*/ 395846 h 405310"/>
                <a:gd name="connsiteX21" fmla="*/ 1480651 w 1497782"/>
                <a:gd name="connsiteY21" fmla="*/ 405305 h 405310"/>
                <a:gd name="connsiteX22" fmla="*/ 1003700 w 1497782"/>
                <a:gd name="connsiteY22" fmla="*/ 321076 h 405310"/>
                <a:gd name="connsiteX23" fmla="*/ 673338 w 1497782"/>
                <a:gd name="connsiteY23" fmla="*/ 286100 h 405310"/>
                <a:gd name="connsiteX24" fmla="*/ 467834 w 1497782"/>
                <a:gd name="connsiteY24" fmla="*/ 320416 h 405310"/>
                <a:gd name="connsiteX25" fmla="*/ 272411 w 1497782"/>
                <a:gd name="connsiteY25" fmla="*/ 334196 h 405310"/>
                <a:gd name="connsiteX26" fmla="*/ 96012 w 1497782"/>
                <a:gd name="connsiteY26" fmla="*/ 315693 h 405310"/>
                <a:gd name="connsiteX27" fmla="*/ 6295 w 1497782"/>
                <a:gd name="connsiteY27" fmla="*/ 328330 h 405310"/>
                <a:gd name="connsiteX28" fmla="*/ 204 w 1497782"/>
                <a:gd name="connsiteY28" fmla="*/ 316797 h 405310"/>
                <a:gd name="connsiteX29" fmla="*/ 27269 w 1497782"/>
                <a:gd name="connsiteY29" fmla="*/ 223270 h 405310"/>
                <a:gd name="connsiteX30" fmla="*/ 86795 w 1497782"/>
                <a:gd name="connsiteY30" fmla="*/ 170444 h 405310"/>
                <a:gd name="connsiteX31" fmla="*/ 132484 w 1497782"/>
                <a:gd name="connsiteY31" fmla="*/ 152702 h 405310"/>
                <a:gd name="connsiteX32" fmla="*/ 179877 w 1497782"/>
                <a:gd name="connsiteY32" fmla="*/ 144472 h 405310"/>
                <a:gd name="connsiteX33" fmla="*/ 192736 w 1497782"/>
                <a:gd name="connsiteY33" fmla="*/ 145082 h 405310"/>
                <a:gd name="connsiteX34" fmla="*/ 236654 w 1497782"/>
                <a:gd name="connsiteY34" fmla="*/ 148948 h 405310"/>
                <a:gd name="connsiteX35" fmla="*/ 250585 w 1497782"/>
                <a:gd name="connsiteY35" fmla="*/ 148110 h 405310"/>
                <a:gd name="connsiteX36" fmla="*/ 310313 w 1497782"/>
                <a:gd name="connsiteY36" fmla="*/ 141466 h 405310"/>
                <a:gd name="connsiteX37" fmla="*/ 323547 w 1497782"/>
                <a:gd name="connsiteY37" fmla="*/ 135395 h 405310"/>
                <a:gd name="connsiteX38" fmla="*/ 351089 w 1497782"/>
                <a:gd name="connsiteY38" fmla="*/ 108190 h 405310"/>
                <a:gd name="connsiteX39" fmla="*/ 350556 w 1497782"/>
                <a:gd name="connsiteY39" fmla="*/ 108091 h 405310"/>
                <a:gd name="connsiteX40" fmla="*/ 360416 w 1497782"/>
                <a:gd name="connsiteY40" fmla="*/ 94303 h 405310"/>
                <a:gd name="connsiteX41" fmla="*/ 454932 w 1497782"/>
                <a:gd name="connsiteY41" fmla="*/ 49651 h 405310"/>
                <a:gd name="connsiteX42" fmla="*/ 481426 w 1497782"/>
                <a:gd name="connsiteY42" fmla="*/ 42315 h 405310"/>
                <a:gd name="connsiteX43" fmla="*/ 547924 w 1497782"/>
                <a:gd name="connsiteY43" fmla="*/ 17143 h 405310"/>
                <a:gd name="connsiteX44" fmla="*/ 627072 w 1497782"/>
                <a:gd name="connsiteY44" fmla="*/ 719 h 4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97782" h="405310">
                  <a:moveTo>
                    <a:pt x="627072" y="719"/>
                  </a:moveTo>
                  <a:cubicBezTo>
                    <a:pt x="652871" y="3515"/>
                    <a:pt x="677932" y="14438"/>
                    <a:pt x="701802" y="33056"/>
                  </a:cubicBezTo>
                  <a:cubicBezTo>
                    <a:pt x="711502" y="40632"/>
                    <a:pt x="718637" y="44039"/>
                    <a:pt x="731423" y="38347"/>
                  </a:cubicBezTo>
                  <a:cubicBezTo>
                    <a:pt x="757036" y="26924"/>
                    <a:pt x="784493" y="25560"/>
                    <a:pt x="811949" y="32214"/>
                  </a:cubicBezTo>
                  <a:cubicBezTo>
                    <a:pt x="817842" y="33658"/>
                    <a:pt x="823012" y="33337"/>
                    <a:pt x="828744" y="31252"/>
                  </a:cubicBezTo>
                  <a:cubicBezTo>
                    <a:pt x="844016" y="25681"/>
                    <a:pt x="859968" y="23556"/>
                    <a:pt x="876202" y="23677"/>
                  </a:cubicBezTo>
                  <a:lnTo>
                    <a:pt x="899851" y="25921"/>
                  </a:lnTo>
                  <a:cubicBezTo>
                    <a:pt x="906745" y="23035"/>
                    <a:pt x="911996" y="26643"/>
                    <a:pt x="917247" y="30250"/>
                  </a:cubicBezTo>
                  <a:cubicBezTo>
                    <a:pt x="938691" y="38227"/>
                    <a:pt x="958332" y="49209"/>
                    <a:pt x="974205" y="65964"/>
                  </a:cubicBezTo>
                  <a:cubicBezTo>
                    <a:pt x="977291" y="69251"/>
                    <a:pt x="979937" y="68209"/>
                    <a:pt x="983303" y="67207"/>
                  </a:cubicBezTo>
                  <a:cubicBezTo>
                    <a:pt x="1001621" y="61796"/>
                    <a:pt x="1019258" y="55102"/>
                    <a:pt x="1036814" y="47326"/>
                  </a:cubicBezTo>
                  <a:cubicBezTo>
                    <a:pt x="1113733" y="13255"/>
                    <a:pt x="1201755" y="53699"/>
                    <a:pt x="1227288" y="133864"/>
                  </a:cubicBezTo>
                  <a:cubicBezTo>
                    <a:pt x="1229292" y="140118"/>
                    <a:pt x="1232338" y="142402"/>
                    <a:pt x="1238390" y="143284"/>
                  </a:cubicBezTo>
                  <a:cubicBezTo>
                    <a:pt x="1258753" y="146290"/>
                    <a:pt x="1277231" y="154227"/>
                    <a:pt x="1294106" y="165810"/>
                  </a:cubicBezTo>
                  <a:cubicBezTo>
                    <a:pt x="1298194" y="168616"/>
                    <a:pt x="1302202" y="170260"/>
                    <a:pt x="1307293" y="170380"/>
                  </a:cubicBezTo>
                  <a:cubicBezTo>
                    <a:pt x="1322164" y="170741"/>
                    <a:pt x="1336313" y="175110"/>
                    <a:pt x="1350623" y="178517"/>
                  </a:cubicBezTo>
                  <a:cubicBezTo>
                    <a:pt x="1355393" y="176753"/>
                    <a:pt x="1359481" y="179438"/>
                    <a:pt x="1363168" y="181402"/>
                  </a:cubicBezTo>
                  <a:cubicBezTo>
                    <a:pt x="1377357" y="188978"/>
                    <a:pt x="1392148" y="195151"/>
                    <a:pt x="1406578" y="202125"/>
                  </a:cubicBezTo>
                  <a:cubicBezTo>
                    <a:pt x="1421409" y="209301"/>
                    <a:pt x="1434396" y="219521"/>
                    <a:pt x="1445779" y="231546"/>
                  </a:cubicBezTo>
                  <a:cubicBezTo>
                    <a:pt x="1462133" y="252549"/>
                    <a:pt x="1479408" y="272912"/>
                    <a:pt x="1488828" y="298484"/>
                  </a:cubicBezTo>
                  <a:cubicBezTo>
                    <a:pt x="1500813" y="330952"/>
                    <a:pt x="1500452" y="363418"/>
                    <a:pt x="1489630" y="395846"/>
                  </a:cubicBezTo>
                  <a:cubicBezTo>
                    <a:pt x="1488187" y="400135"/>
                    <a:pt x="1487185" y="405506"/>
                    <a:pt x="1480651" y="405305"/>
                  </a:cubicBezTo>
                  <a:cubicBezTo>
                    <a:pt x="1399663" y="398082"/>
                    <a:pt x="1138252" y="340944"/>
                    <a:pt x="1003700" y="321076"/>
                  </a:cubicBezTo>
                  <a:cubicBezTo>
                    <a:pt x="869148" y="301208"/>
                    <a:pt x="762649" y="286210"/>
                    <a:pt x="673338" y="286100"/>
                  </a:cubicBezTo>
                  <a:cubicBezTo>
                    <a:pt x="584027" y="285990"/>
                    <a:pt x="534655" y="312400"/>
                    <a:pt x="467834" y="320416"/>
                  </a:cubicBezTo>
                  <a:cubicBezTo>
                    <a:pt x="401013" y="328432"/>
                    <a:pt x="334381" y="334983"/>
                    <a:pt x="272411" y="334196"/>
                  </a:cubicBezTo>
                  <a:cubicBezTo>
                    <a:pt x="210441" y="333409"/>
                    <a:pt x="155331" y="316595"/>
                    <a:pt x="96012" y="315693"/>
                  </a:cubicBezTo>
                  <a:cubicBezTo>
                    <a:pt x="65535" y="315263"/>
                    <a:pt x="35053" y="316039"/>
                    <a:pt x="6295" y="328330"/>
                  </a:cubicBezTo>
                  <a:cubicBezTo>
                    <a:pt x="-50" y="326759"/>
                    <a:pt x="435" y="321316"/>
                    <a:pt x="204" y="316797"/>
                  </a:cubicBezTo>
                  <a:cubicBezTo>
                    <a:pt x="-1459" y="282652"/>
                    <a:pt x="6961" y="251294"/>
                    <a:pt x="27269" y="223270"/>
                  </a:cubicBezTo>
                  <a:cubicBezTo>
                    <a:pt x="43244" y="201191"/>
                    <a:pt x="65377" y="186251"/>
                    <a:pt x="86795" y="170444"/>
                  </a:cubicBezTo>
                  <a:cubicBezTo>
                    <a:pt x="101002" y="161940"/>
                    <a:pt x="116267" y="155606"/>
                    <a:pt x="132484" y="152702"/>
                  </a:cubicBezTo>
                  <a:cubicBezTo>
                    <a:pt x="148261" y="149884"/>
                    <a:pt x="164170" y="147935"/>
                    <a:pt x="179877" y="144472"/>
                  </a:cubicBezTo>
                  <a:cubicBezTo>
                    <a:pt x="183958" y="143577"/>
                    <a:pt x="188620" y="142095"/>
                    <a:pt x="192736" y="145082"/>
                  </a:cubicBezTo>
                  <a:cubicBezTo>
                    <a:pt x="207434" y="145666"/>
                    <a:pt x="222238" y="145280"/>
                    <a:pt x="236654" y="148948"/>
                  </a:cubicBezTo>
                  <a:cubicBezTo>
                    <a:pt x="241587" y="150207"/>
                    <a:pt x="245891" y="149707"/>
                    <a:pt x="250585" y="148110"/>
                  </a:cubicBezTo>
                  <a:cubicBezTo>
                    <a:pt x="269961" y="141514"/>
                    <a:pt x="289896" y="138862"/>
                    <a:pt x="310313" y="141466"/>
                  </a:cubicBezTo>
                  <a:cubicBezTo>
                    <a:pt x="316379" y="142251"/>
                    <a:pt x="319929" y="140875"/>
                    <a:pt x="323547" y="135395"/>
                  </a:cubicBezTo>
                  <a:lnTo>
                    <a:pt x="351089" y="108190"/>
                  </a:lnTo>
                  <a:lnTo>
                    <a:pt x="350556" y="108091"/>
                  </a:lnTo>
                  <a:cubicBezTo>
                    <a:pt x="352159" y="102239"/>
                    <a:pt x="357731" y="99313"/>
                    <a:pt x="360416" y="94303"/>
                  </a:cubicBezTo>
                  <a:cubicBezTo>
                    <a:pt x="386550" y="68008"/>
                    <a:pt x="417775" y="52937"/>
                    <a:pt x="454932" y="49651"/>
                  </a:cubicBezTo>
                  <a:cubicBezTo>
                    <a:pt x="463910" y="48849"/>
                    <a:pt x="472448" y="43157"/>
                    <a:pt x="481426" y="42315"/>
                  </a:cubicBezTo>
                  <a:cubicBezTo>
                    <a:pt x="506158" y="40031"/>
                    <a:pt x="526319" y="28326"/>
                    <a:pt x="547924" y="17143"/>
                  </a:cubicBezTo>
                  <a:cubicBezTo>
                    <a:pt x="574739" y="3255"/>
                    <a:pt x="601274" y="-2077"/>
                    <a:pt x="627072" y="719"/>
                  </a:cubicBezTo>
                  <a:close/>
                </a:path>
              </a:pathLst>
            </a:custGeom>
            <a:solidFill>
              <a:srgbClr val="794624"/>
            </a:solidFill>
            <a:ln w="8182"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8F98EEF8-6CE8-4798-A2F1-CAE7C4936174}"/>
                </a:ext>
              </a:extLst>
            </p:cNvPr>
            <p:cNvSpPr/>
            <p:nvPr/>
          </p:nvSpPr>
          <p:spPr>
            <a:xfrm>
              <a:off x="2386811" y="3203002"/>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B966E27-D18A-42CC-93E0-9D02A80F8581}"/>
                </a:ext>
              </a:extLst>
            </p:cNvPr>
            <p:cNvSpPr/>
            <p:nvPr/>
          </p:nvSpPr>
          <p:spPr>
            <a:xfrm>
              <a:off x="867651" y="4722930"/>
              <a:ext cx="3354813" cy="1679158"/>
            </a:xfrm>
            <a:custGeom>
              <a:avLst/>
              <a:gdLst>
                <a:gd name="connsiteX0" fmla="*/ 6847555 w 6849572"/>
                <a:gd name="connsiteY0" fmla="*/ 124465 h 3428362"/>
                <a:gd name="connsiteX1" fmla="*/ 6835443 w 6849572"/>
                <a:gd name="connsiteY1" fmla="*/ 76181 h 3428362"/>
                <a:gd name="connsiteX2" fmla="*/ 6737647 w 6849572"/>
                <a:gd name="connsiteY2" fmla="*/ 1954 h 3428362"/>
                <a:gd name="connsiteX3" fmla="*/ 6674959 w 6849572"/>
                <a:gd name="connsiteY3" fmla="*/ 2036 h 3428362"/>
                <a:gd name="connsiteX4" fmla="*/ 6581582 w 6849572"/>
                <a:gd name="connsiteY4" fmla="*/ 38863 h 3428362"/>
                <a:gd name="connsiteX5" fmla="*/ 6565951 w 6849572"/>
                <a:gd name="connsiteY5" fmla="*/ 27406 h 3428362"/>
                <a:gd name="connsiteX6" fmla="*/ 6566687 w 6849572"/>
                <a:gd name="connsiteY6" fmla="*/ 25442 h 3428362"/>
                <a:gd name="connsiteX7" fmla="*/ 6564723 w 6849572"/>
                <a:gd name="connsiteY7" fmla="*/ 22414 h 3428362"/>
                <a:gd name="connsiteX8" fmla="*/ 6553594 w 6849572"/>
                <a:gd name="connsiteY8" fmla="*/ 40745 h 3428362"/>
                <a:gd name="connsiteX9" fmla="*/ 6541154 w 6849572"/>
                <a:gd name="connsiteY9" fmla="*/ 61614 h 3428362"/>
                <a:gd name="connsiteX10" fmla="*/ 6338933 w 6849572"/>
                <a:gd name="connsiteY10" fmla="*/ 276356 h 3428362"/>
                <a:gd name="connsiteX11" fmla="*/ 6059212 w 6849572"/>
                <a:gd name="connsiteY11" fmla="*/ 705349 h 3428362"/>
                <a:gd name="connsiteX12" fmla="*/ 5716066 w 6849572"/>
                <a:gd name="connsiteY12" fmla="*/ 1260945 h 3428362"/>
                <a:gd name="connsiteX13" fmla="*/ 5513682 w 6849572"/>
                <a:gd name="connsiteY13" fmla="*/ 1507195 h 3428362"/>
                <a:gd name="connsiteX14" fmla="*/ 5331920 w 6849572"/>
                <a:gd name="connsiteY14" fmla="*/ 1659086 h 3428362"/>
                <a:gd name="connsiteX15" fmla="*/ 5071103 w 6849572"/>
                <a:gd name="connsiteY15" fmla="*/ 1802302 h 3428362"/>
                <a:gd name="connsiteX16" fmla="*/ 5055064 w 6849572"/>
                <a:gd name="connsiteY16" fmla="*/ 1814005 h 3428362"/>
                <a:gd name="connsiteX17" fmla="*/ 4980100 w 6849572"/>
                <a:gd name="connsiteY17" fmla="*/ 1874483 h 3428362"/>
                <a:gd name="connsiteX18" fmla="*/ 4623943 w 6849572"/>
                <a:gd name="connsiteY18" fmla="*/ 1976043 h 3428362"/>
                <a:gd name="connsiteX19" fmla="*/ 4397497 w 6849572"/>
                <a:gd name="connsiteY19" fmla="*/ 1969251 h 3428362"/>
                <a:gd name="connsiteX20" fmla="*/ 3964576 w 6849572"/>
                <a:gd name="connsiteY20" fmla="*/ 1887822 h 3428362"/>
                <a:gd name="connsiteX21" fmla="*/ 3480342 w 6849572"/>
                <a:gd name="connsiteY21" fmla="*/ 1773004 h 3428362"/>
                <a:gd name="connsiteX22" fmla="*/ 3381318 w 6849572"/>
                <a:gd name="connsiteY22" fmla="*/ 1755573 h 3428362"/>
                <a:gd name="connsiteX23" fmla="*/ 3390402 w 6849572"/>
                <a:gd name="connsiteY23" fmla="*/ 1755736 h 3428362"/>
                <a:gd name="connsiteX24" fmla="*/ 3411107 w 6849572"/>
                <a:gd name="connsiteY24" fmla="*/ 1752790 h 3428362"/>
                <a:gd name="connsiteX25" fmla="*/ 3423710 w 6849572"/>
                <a:gd name="connsiteY25" fmla="*/ 1752381 h 3428362"/>
                <a:gd name="connsiteX26" fmla="*/ 3454399 w 6849572"/>
                <a:gd name="connsiteY26" fmla="*/ 1755327 h 3428362"/>
                <a:gd name="connsiteX27" fmla="*/ 3584849 w 6849572"/>
                <a:gd name="connsiteY27" fmla="*/ 1763838 h 3428362"/>
                <a:gd name="connsiteX28" fmla="*/ 3597288 w 6849572"/>
                <a:gd name="connsiteY28" fmla="*/ 1763920 h 3428362"/>
                <a:gd name="connsiteX29" fmla="*/ 3631005 w 6849572"/>
                <a:gd name="connsiteY29" fmla="*/ 1768094 h 3428362"/>
                <a:gd name="connsiteX30" fmla="*/ 3666114 w 6849572"/>
                <a:gd name="connsiteY30" fmla="*/ 1772922 h 3428362"/>
                <a:gd name="connsiteX31" fmla="*/ 3945917 w 6849572"/>
                <a:gd name="connsiteY31" fmla="*/ 1819652 h 3428362"/>
                <a:gd name="connsiteX32" fmla="*/ 4348477 w 6849572"/>
                <a:gd name="connsiteY32" fmla="*/ 1891096 h 3428362"/>
                <a:gd name="connsiteX33" fmla="*/ 4593990 w 6849572"/>
                <a:gd name="connsiteY33" fmla="*/ 1910737 h 3428362"/>
                <a:gd name="connsiteX34" fmla="*/ 4760611 w 6849572"/>
                <a:gd name="connsiteY34" fmla="*/ 1898625 h 3428362"/>
                <a:gd name="connsiteX35" fmla="*/ 4968152 w 6849572"/>
                <a:gd name="connsiteY35" fmla="*/ 1844284 h 3428362"/>
                <a:gd name="connsiteX36" fmla="*/ 5028057 w 6849572"/>
                <a:gd name="connsiteY36" fmla="*/ 1816378 h 3428362"/>
                <a:gd name="connsiteX37" fmla="*/ 5085589 w 6849572"/>
                <a:gd name="connsiteY37" fmla="*/ 1780124 h 3428362"/>
                <a:gd name="connsiteX38" fmla="*/ 5107194 w 6849572"/>
                <a:gd name="connsiteY38" fmla="*/ 1757373 h 3428362"/>
                <a:gd name="connsiteX39" fmla="*/ 5224467 w 6849572"/>
                <a:gd name="connsiteY39" fmla="*/ 1503185 h 3428362"/>
                <a:gd name="connsiteX40" fmla="*/ 5224140 w 6849572"/>
                <a:gd name="connsiteY40" fmla="*/ 1473887 h 3428362"/>
                <a:gd name="connsiteX41" fmla="*/ 5138128 w 6849572"/>
                <a:gd name="connsiteY41" fmla="*/ 1310621 h 3428362"/>
                <a:gd name="connsiteX42" fmla="*/ 4994503 w 6849572"/>
                <a:gd name="connsiteY42" fmla="*/ 1252680 h 3428362"/>
                <a:gd name="connsiteX43" fmla="*/ 4509370 w 6849572"/>
                <a:gd name="connsiteY43" fmla="*/ 1178044 h 3428362"/>
                <a:gd name="connsiteX44" fmla="*/ 4219418 w 6849572"/>
                <a:gd name="connsiteY44" fmla="*/ 1145800 h 3428362"/>
                <a:gd name="connsiteX45" fmla="*/ 3745578 w 6849572"/>
                <a:gd name="connsiteY45" fmla="*/ 1033109 h 3428362"/>
                <a:gd name="connsiteX46" fmla="*/ 3470276 w 6849572"/>
                <a:gd name="connsiteY46" fmla="*/ 938669 h 3428362"/>
                <a:gd name="connsiteX47" fmla="*/ 3312575 w 6849572"/>
                <a:gd name="connsiteY47" fmla="*/ 876553 h 3428362"/>
                <a:gd name="connsiteX48" fmla="*/ 3169768 w 6849572"/>
                <a:gd name="connsiteY48" fmla="*/ 817549 h 3428362"/>
                <a:gd name="connsiteX49" fmla="*/ 2636841 w 6849572"/>
                <a:gd name="connsiteY49" fmla="*/ 587748 h 3428362"/>
                <a:gd name="connsiteX50" fmla="*/ 2470710 w 6849572"/>
                <a:gd name="connsiteY50" fmla="*/ 514995 h 3428362"/>
                <a:gd name="connsiteX51" fmla="*/ 2460726 w 6849572"/>
                <a:gd name="connsiteY51" fmla="*/ 512212 h 3428362"/>
                <a:gd name="connsiteX52" fmla="*/ 2041308 w 6849572"/>
                <a:gd name="connsiteY52" fmla="*/ 373906 h 3428362"/>
                <a:gd name="connsiteX53" fmla="*/ 1784747 w 6849572"/>
                <a:gd name="connsiteY53" fmla="*/ 325459 h 3428362"/>
                <a:gd name="connsiteX54" fmla="*/ 1632692 w 6849572"/>
                <a:gd name="connsiteY54" fmla="*/ 312119 h 3428362"/>
                <a:gd name="connsiteX55" fmla="*/ 1357145 w 6849572"/>
                <a:gd name="connsiteY55" fmla="*/ 323985 h 3428362"/>
                <a:gd name="connsiteX56" fmla="*/ 1181930 w 6849572"/>
                <a:gd name="connsiteY56" fmla="*/ 363922 h 3428362"/>
                <a:gd name="connsiteX57" fmla="*/ 754901 w 6849572"/>
                <a:gd name="connsiteY57" fmla="*/ 553622 h 3428362"/>
                <a:gd name="connsiteX58" fmla="*/ 380657 w 6849572"/>
                <a:gd name="connsiteY58" fmla="*/ 900041 h 3428362"/>
                <a:gd name="connsiteX59" fmla="*/ 104209 w 6849572"/>
                <a:gd name="connsiteY59" fmla="*/ 1436815 h 3428362"/>
                <a:gd name="connsiteX60" fmla="*/ 15906 w 6849572"/>
                <a:gd name="connsiteY60" fmla="*/ 1978580 h 3428362"/>
                <a:gd name="connsiteX61" fmla="*/ 6495 w 6849572"/>
                <a:gd name="connsiteY61" fmla="*/ 2200524 h 3428362"/>
                <a:gd name="connsiteX62" fmla="*/ 2812 w 6849572"/>
                <a:gd name="connsiteY62" fmla="*/ 2218529 h 3428362"/>
                <a:gd name="connsiteX63" fmla="*/ 2321 w 6849572"/>
                <a:gd name="connsiteY63" fmla="*/ 2260184 h 3428362"/>
                <a:gd name="connsiteX64" fmla="*/ 766 w 6849572"/>
                <a:gd name="connsiteY64" fmla="*/ 2353724 h 3428362"/>
                <a:gd name="connsiteX65" fmla="*/ 2239 w 6849572"/>
                <a:gd name="connsiteY65" fmla="*/ 2491130 h 3428362"/>
                <a:gd name="connsiteX66" fmla="*/ 2730 w 6849572"/>
                <a:gd name="connsiteY66" fmla="*/ 2537123 h 3428362"/>
                <a:gd name="connsiteX67" fmla="*/ 4613 w 6849572"/>
                <a:gd name="connsiteY67" fmla="*/ 2561756 h 3428362"/>
                <a:gd name="connsiteX68" fmla="*/ 6413 w 6849572"/>
                <a:gd name="connsiteY68" fmla="*/ 2667735 h 3428362"/>
                <a:gd name="connsiteX69" fmla="*/ 6986 w 6849572"/>
                <a:gd name="connsiteY69" fmla="*/ 2692696 h 3428362"/>
                <a:gd name="connsiteX70" fmla="*/ 8868 w 6849572"/>
                <a:gd name="connsiteY70" fmla="*/ 2715120 h 3428362"/>
                <a:gd name="connsiteX71" fmla="*/ 10587 w 6849572"/>
                <a:gd name="connsiteY71" fmla="*/ 2781245 h 3428362"/>
                <a:gd name="connsiteX72" fmla="*/ 11160 w 6849572"/>
                <a:gd name="connsiteY72" fmla="*/ 2801950 h 3428362"/>
                <a:gd name="connsiteX73" fmla="*/ 14842 w 6849572"/>
                <a:gd name="connsiteY73" fmla="*/ 2873803 h 3428362"/>
                <a:gd name="connsiteX74" fmla="*/ 15333 w 6849572"/>
                <a:gd name="connsiteY74" fmla="*/ 2890252 h 3428362"/>
                <a:gd name="connsiteX75" fmla="*/ 19016 w 6849572"/>
                <a:gd name="connsiteY75" fmla="*/ 2949421 h 3428362"/>
                <a:gd name="connsiteX76" fmla="*/ 19507 w 6849572"/>
                <a:gd name="connsiteY76" fmla="*/ 2965952 h 3428362"/>
                <a:gd name="connsiteX77" fmla="*/ 23108 w 6849572"/>
                <a:gd name="connsiteY77" fmla="*/ 3020865 h 3428362"/>
                <a:gd name="connsiteX78" fmla="*/ 23763 w 6849572"/>
                <a:gd name="connsiteY78" fmla="*/ 3041489 h 3428362"/>
                <a:gd name="connsiteX79" fmla="*/ 27445 w 6849572"/>
                <a:gd name="connsiteY79" fmla="*/ 3088136 h 3428362"/>
                <a:gd name="connsiteX80" fmla="*/ 27936 w 6849572"/>
                <a:gd name="connsiteY80" fmla="*/ 3100493 h 3428362"/>
                <a:gd name="connsiteX81" fmla="*/ 31537 w 6849572"/>
                <a:gd name="connsiteY81" fmla="*/ 3151151 h 3428362"/>
                <a:gd name="connsiteX82" fmla="*/ 32110 w 6849572"/>
                <a:gd name="connsiteY82" fmla="*/ 3163508 h 3428362"/>
                <a:gd name="connsiteX83" fmla="*/ 35957 w 6849572"/>
                <a:gd name="connsiteY83" fmla="*/ 3210074 h 3428362"/>
                <a:gd name="connsiteX84" fmla="*/ 36366 w 6849572"/>
                <a:gd name="connsiteY84" fmla="*/ 3222268 h 3428362"/>
                <a:gd name="connsiteX85" fmla="*/ 39967 w 6849572"/>
                <a:gd name="connsiteY85" fmla="*/ 3264660 h 3428362"/>
                <a:gd name="connsiteX86" fmla="*/ 40539 w 6849572"/>
                <a:gd name="connsiteY86" fmla="*/ 3276935 h 3428362"/>
                <a:gd name="connsiteX87" fmla="*/ 43977 w 6849572"/>
                <a:gd name="connsiteY87" fmla="*/ 3310898 h 3428362"/>
                <a:gd name="connsiteX88" fmla="*/ 44631 w 6849572"/>
                <a:gd name="connsiteY88" fmla="*/ 3323420 h 3428362"/>
                <a:gd name="connsiteX89" fmla="*/ 48232 w 6849572"/>
                <a:gd name="connsiteY89" fmla="*/ 3357137 h 3428362"/>
                <a:gd name="connsiteX90" fmla="*/ 48887 w 6849572"/>
                <a:gd name="connsiteY90" fmla="*/ 3369494 h 3428362"/>
                <a:gd name="connsiteX91" fmla="*/ 50933 w 6849572"/>
                <a:gd name="connsiteY91" fmla="*/ 3388808 h 3428362"/>
                <a:gd name="connsiteX92" fmla="*/ 53634 w 6849572"/>
                <a:gd name="connsiteY92" fmla="*/ 3408121 h 3428362"/>
                <a:gd name="connsiteX93" fmla="*/ 64272 w 6849572"/>
                <a:gd name="connsiteY93" fmla="*/ 3428090 h 3428362"/>
                <a:gd name="connsiteX94" fmla="*/ 83913 w 6849572"/>
                <a:gd name="connsiteY94" fmla="*/ 3412377 h 3428362"/>
                <a:gd name="connsiteX95" fmla="*/ 180809 w 6849572"/>
                <a:gd name="connsiteY95" fmla="*/ 3243791 h 3428362"/>
                <a:gd name="connsiteX96" fmla="*/ 357742 w 6849572"/>
                <a:gd name="connsiteY96" fmla="*/ 2995987 h 3428362"/>
                <a:gd name="connsiteX97" fmla="*/ 500631 w 6849572"/>
                <a:gd name="connsiteY97" fmla="*/ 2851707 h 3428362"/>
                <a:gd name="connsiteX98" fmla="*/ 642129 w 6849572"/>
                <a:gd name="connsiteY98" fmla="*/ 2734515 h 3428362"/>
                <a:gd name="connsiteX99" fmla="*/ 907528 w 6849572"/>
                <a:gd name="connsiteY99" fmla="*/ 2561428 h 3428362"/>
                <a:gd name="connsiteX100" fmla="*/ 1219166 w 6849572"/>
                <a:gd name="connsiteY100" fmla="*/ 2425496 h 3428362"/>
                <a:gd name="connsiteX101" fmla="*/ 1498560 w 6849572"/>
                <a:gd name="connsiteY101" fmla="*/ 2360599 h 3428362"/>
                <a:gd name="connsiteX102" fmla="*/ 1520165 w 6849572"/>
                <a:gd name="connsiteY102" fmla="*/ 2356752 h 3428362"/>
                <a:gd name="connsiteX103" fmla="*/ 1522129 w 6849572"/>
                <a:gd name="connsiteY103" fmla="*/ 2356425 h 3428362"/>
                <a:gd name="connsiteX104" fmla="*/ 1524093 w 6849572"/>
                <a:gd name="connsiteY104" fmla="*/ 2356507 h 3428362"/>
                <a:gd name="connsiteX105" fmla="*/ 1549545 w 6849572"/>
                <a:gd name="connsiteY105" fmla="*/ 2352824 h 3428362"/>
                <a:gd name="connsiteX106" fmla="*/ 1557729 w 6849572"/>
                <a:gd name="connsiteY106" fmla="*/ 2352333 h 3428362"/>
                <a:gd name="connsiteX107" fmla="*/ 1587518 w 6849572"/>
                <a:gd name="connsiteY107" fmla="*/ 2348405 h 3428362"/>
                <a:gd name="connsiteX108" fmla="*/ 1595538 w 6849572"/>
                <a:gd name="connsiteY108" fmla="*/ 2348077 h 3428362"/>
                <a:gd name="connsiteX109" fmla="*/ 1629500 w 6849572"/>
                <a:gd name="connsiteY109" fmla="*/ 2344395 h 3428362"/>
                <a:gd name="connsiteX110" fmla="*/ 1641776 w 6849572"/>
                <a:gd name="connsiteY110" fmla="*/ 2343822 h 3428362"/>
                <a:gd name="connsiteX111" fmla="*/ 1688424 w 6849572"/>
                <a:gd name="connsiteY111" fmla="*/ 2340057 h 3428362"/>
                <a:gd name="connsiteX112" fmla="*/ 1709047 w 6849572"/>
                <a:gd name="connsiteY112" fmla="*/ 2339566 h 3428362"/>
                <a:gd name="connsiteX113" fmla="*/ 1884998 w 6849572"/>
                <a:gd name="connsiteY113" fmla="*/ 2337848 h 3428362"/>
                <a:gd name="connsiteX114" fmla="*/ 1937047 w 6849572"/>
                <a:gd name="connsiteY114" fmla="*/ 2339566 h 3428362"/>
                <a:gd name="connsiteX115" fmla="*/ 1957752 w 6849572"/>
                <a:gd name="connsiteY115" fmla="*/ 2340139 h 3428362"/>
                <a:gd name="connsiteX116" fmla="*/ 2012665 w 6849572"/>
                <a:gd name="connsiteY116" fmla="*/ 2343822 h 3428362"/>
                <a:gd name="connsiteX117" fmla="*/ 2025022 w 6849572"/>
                <a:gd name="connsiteY117" fmla="*/ 2344313 h 3428362"/>
                <a:gd name="connsiteX118" fmla="*/ 2063240 w 6849572"/>
                <a:gd name="connsiteY118" fmla="*/ 2347914 h 3428362"/>
                <a:gd name="connsiteX119" fmla="*/ 2075516 w 6849572"/>
                <a:gd name="connsiteY119" fmla="*/ 2348487 h 3428362"/>
                <a:gd name="connsiteX120" fmla="*/ 2109315 w 6849572"/>
                <a:gd name="connsiteY120" fmla="*/ 2352251 h 3428362"/>
                <a:gd name="connsiteX121" fmla="*/ 2117499 w 6849572"/>
                <a:gd name="connsiteY121" fmla="*/ 2352660 h 3428362"/>
                <a:gd name="connsiteX122" fmla="*/ 2147206 w 6849572"/>
                <a:gd name="connsiteY122" fmla="*/ 2356425 h 3428362"/>
                <a:gd name="connsiteX123" fmla="*/ 2155390 w 6849572"/>
                <a:gd name="connsiteY123" fmla="*/ 2356916 h 3428362"/>
                <a:gd name="connsiteX124" fmla="*/ 2185015 w 6849572"/>
                <a:gd name="connsiteY124" fmla="*/ 2360599 h 3428362"/>
                <a:gd name="connsiteX125" fmla="*/ 2186979 w 6849572"/>
                <a:gd name="connsiteY125" fmla="*/ 2360517 h 3428362"/>
                <a:gd name="connsiteX126" fmla="*/ 2188943 w 6849572"/>
                <a:gd name="connsiteY126" fmla="*/ 2360844 h 3428362"/>
                <a:gd name="connsiteX127" fmla="*/ 2218650 w 6849572"/>
                <a:gd name="connsiteY127" fmla="*/ 2364855 h 3428362"/>
                <a:gd name="connsiteX128" fmla="*/ 2226916 w 6849572"/>
                <a:gd name="connsiteY128" fmla="*/ 2365509 h 3428362"/>
                <a:gd name="connsiteX129" fmla="*/ 2248112 w 6849572"/>
                <a:gd name="connsiteY129" fmla="*/ 2369028 h 3428362"/>
                <a:gd name="connsiteX130" fmla="*/ 2256296 w 6849572"/>
                <a:gd name="connsiteY130" fmla="*/ 2369601 h 3428362"/>
                <a:gd name="connsiteX131" fmla="*/ 2277491 w 6849572"/>
                <a:gd name="connsiteY131" fmla="*/ 2373202 h 3428362"/>
                <a:gd name="connsiteX132" fmla="*/ 2309981 w 6849572"/>
                <a:gd name="connsiteY132" fmla="*/ 2379258 h 3428362"/>
                <a:gd name="connsiteX133" fmla="*/ 2699529 w 6849572"/>
                <a:gd name="connsiteY133" fmla="*/ 2489984 h 3428362"/>
                <a:gd name="connsiteX134" fmla="*/ 3107408 w 6849572"/>
                <a:gd name="connsiteY134" fmla="*/ 2622479 h 3428362"/>
                <a:gd name="connsiteX135" fmla="*/ 3753353 w 6849572"/>
                <a:gd name="connsiteY135" fmla="*/ 2821100 h 3428362"/>
                <a:gd name="connsiteX136" fmla="*/ 3937733 w 6849572"/>
                <a:gd name="connsiteY136" fmla="*/ 2860873 h 3428362"/>
                <a:gd name="connsiteX137" fmla="*/ 3959174 w 6849572"/>
                <a:gd name="connsiteY137" fmla="*/ 2864965 h 3428362"/>
                <a:gd name="connsiteX138" fmla="*/ 4013597 w 6849572"/>
                <a:gd name="connsiteY138" fmla="*/ 2873885 h 3428362"/>
                <a:gd name="connsiteX139" fmla="*/ 4034874 w 6849572"/>
                <a:gd name="connsiteY139" fmla="*/ 2877567 h 3428362"/>
                <a:gd name="connsiteX140" fmla="*/ 4043140 w 6849572"/>
                <a:gd name="connsiteY140" fmla="*/ 2878140 h 3428362"/>
                <a:gd name="connsiteX141" fmla="*/ 4064336 w 6849572"/>
                <a:gd name="connsiteY141" fmla="*/ 2881741 h 3428362"/>
                <a:gd name="connsiteX142" fmla="*/ 4072602 w 6849572"/>
                <a:gd name="connsiteY142" fmla="*/ 2882314 h 3428362"/>
                <a:gd name="connsiteX143" fmla="*/ 4097971 w 6849572"/>
                <a:gd name="connsiteY143" fmla="*/ 2885915 h 3428362"/>
                <a:gd name="connsiteX144" fmla="*/ 4106237 w 6849572"/>
                <a:gd name="connsiteY144" fmla="*/ 2886406 h 3428362"/>
                <a:gd name="connsiteX145" fmla="*/ 4135944 w 6849572"/>
                <a:gd name="connsiteY145" fmla="*/ 2890007 h 3428362"/>
                <a:gd name="connsiteX146" fmla="*/ 4144046 w 6849572"/>
                <a:gd name="connsiteY146" fmla="*/ 2890334 h 3428362"/>
                <a:gd name="connsiteX147" fmla="*/ 4182182 w 6849572"/>
                <a:gd name="connsiteY147" fmla="*/ 2894181 h 3428362"/>
                <a:gd name="connsiteX148" fmla="*/ 4194622 w 6849572"/>
                <a:gd name="connsiteY148" fmla="*/ 2894754 h 3428362"/>
                <a:gd name="connsiteX149" fmla="*/ 4249535 w 6849572"/>
                <a:gd name="connsiteY149" fmla="*/ 2898355 h 3428362"/>
                <a:gd name="connsiteX150" fmla="*/ 4270240 w 6849572"/>
                <a:gd name="connsiteY150" fmla="*/ 2898764 h 3428362"/>
                <a:gd name="connsiteX151" fmla="*/ 4366726 w 6849572"/>
                <a:gd name="connsiteY151" fmla="*/ 2898927 h 3428362"/>
                <a:gd name="connsiteX152" fmla="*/ 4387513 w 6849572"/>
                <a:gd name="connsiteY152" fmla="*/ 2898355 h 3428362"/>
                <a:gd name="connsiteX153" fmla="*/ 4434079 w 6849572"/>
                <a:gd name="connsiteY153" fmla="*/ 2894590 h 3428362"/>
                <a:gd name="connsiteX154" fmla="*/ 4446273 w 6849572"/>
                <a:gd name="connsiteY154" fmla="*/ 2894099 h 3428362"/>
                <a:gd name="connsiteX155" fmla="*/ 4471970 w 6849572"/>
                <a:gd name="connsiteY155" fmla="*/ 2890334 h 3428362"/>
                <a:gd name="connsiteX156" fmla="*/ 4479990 w 6849572"/>
                <a:gd name="connsiteY156" fmla="*/ 2889925 h 3428362"/>
                <a:gd name="connsiteX157" fmla="*/ 4501431 w 6849572"/>
                <a:gd name="connsiteY157" fmla="*/ 2886079 h 3428362"/>
                <a:gd name="connsiteX158" fmla="*/ 4503395 w 6849572"/>
                <a:gd name="connsiteY158" fmla="*/ 2885751 h 3428362"/>
                <a:gd name="connsiteX159" fmla="*/ 4505441 w 6849572"/>
                <a:gd name="connsiteY159" fmla="*/ 2885833 h 3428362"/>
                <a:gd name="connsiteX160" fmla="*/ 4526719 w 6849572"/>
                <a:gd name="connsiteY160" fmla="*/ 2881905 h 3428362"/>
                <a:gd name="connsiteX161" fmla="*/ 4597509 w 6849572"/>
                <a:gd name="connsiteY161" fmla="*/ 2865701 h 3428362"/>
                <a:gd name="connsiteX162" fmla="*/ 4985911 w 6849572"/>
                <a:gd name="connsiteY162" fmla="*/ 2692860 h 3428362"/>
                <a:gd name="connsiteX163" fmla="*/ 5238216 w 6849572"/>
                <a:gd name="connsiteY163" fmla="*/ 2525829 h 3428362"/>
                <a:gd name="connsiteX164" fmla="*/ 5458196 w 6849572"/>
                <a:gd name="connsiteY164" fmla="*/ 2363218 h 3428362"/>
                <a:gd name="connsiteX165" fmla="*/ 5712956 w 6849572"/>
                <a:gd name="connsiteY165" fmla="*/ 2156823 h 3428362"/>
                <a:gd name="connsiteX166" fmla="*/ 5900038 w 6849572"/>
                <a:gd name="connsiteY166" fmla="*/ 1992820 h 3428362"/>
                <a:gd name="connsiteX167" fmla="*/ 6034497 w 6849572"/>
                <a:gd name="connsiteY167" fmla="*/ 1860652 h 3428362"/>
                <a:gd name="connsiteX168" fmla="*/ 6175830 w 6849572"/>
                <a:gd name="connsiteY168" fmla="*/ 1684947 h 3428362"/>
                <a:gd name="connsiteX169" fmla="*/ 6409232 w 6849572"/>
                <a:gd name="connsiteY169" fmla="*/ 1254644 h 3428362"/>
                <a:gd name="connsiteX170" fmla="*/ 6656873 w 6849572"/>
                <a:gd name="connsiteY170" fmla="*/ 723599 h 3428362"/>
                <a:gd name="connsiteX171" fmla="*/ 6785112 w 6849572"/>
                <a:gd name="connsiteY171" fmla="*/ 407951 h 3428362"/>
                <a:gd name="connsiteX172" fmla="*/ 6843708 w 6849572"/>
                <a:gd name="connsiteY172" fmla="*/ 199347 h 3428362"/>
                <a:gd name="connsiteX173" fmla="*/ 6847227 w 6849572"/>
                <a:gd name="connsiteY173" fmla="*/ 177905 h 3428362"/>
                <a:gd name="connsiteX174" fmla="*/ 6847718 w 6849572"/>
                <a:gd name="connsiteY174" fmla="*/ 165711 h 3428362"/>
                <a:gd name="connsiteX175" fmla="*/ 6847555 w 6849572"/>
                <a:gd name="connsiteY175" fmla="*/ 124465 h 3428362"/>
                <a:gd name="connsiteX176" fmla="*/ 3343755 w 6849572"/>
                <a:gd name="connsiteY176" fmla="*/ 1752217 h 3428362"/>
                <a:gd name="connsiteX177" fmla="*/ 3340727 w 6849572"/>
                <a:gd name="connsiteY177" fmla="*/ 1752054 h 3428362"/>
                <a:gd name="connsiteX178" fmla="*/ 3340891 w 6849572"/>
                <a:gd name="connsiteY178" fmla="*/ 1751317 h 3428362"/>
                <a:gd name="connsiteX179" fmla="*/ 3343755 w 6849572"/>
                <a:gd name="connsiteY179" fmla="*/ 1752217 h 3428362"/>
                <a:gd name="connsiteX180" fmla="*/ 3022378 w 6849572"/>
                <a:gd name="connsiteY180" fmla="*/ 778676 h 3428362"/>
                <a:gd name="connsiteX181" fmla="*/ 3022460 w 6849572"/>
                <a:gd name="connsiteY181" fmla="*/ 776548 h 3428362"/>
                <a:gd name="connsiteX182" fmla="*/ 3025734 w 6849572"/>
                <a:gd name="connsiteY182" fmla="*/ 777612 h 3428362"/>
                <a:gd name="connsiteX183" fmla="*/ 3022378 w 6849572"/>
                <a:gd name="connsiteY183" fmla="*/ 778676 h 34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849572" h="3428362">
                  <a:moveTo>
                    <a:pt x="6847555" y="124465"/>
                  </a:moveTo>
                  <a:cubicBezTo>
                    <a:pt x="6843135" y="108425"/>
                    <a:pt x="6842072" y="91730"/>
                    <a:pt x="6835443" y="76181"/>
                  </a:cubicBezTo>
                  <a:cubicBezTo>
                    <a:pt x="6816865" y="32643"/>
                    <a:pt x="6779465" y="14557"/>
                    <a:pt x="6737647" y="1954"/>
                  </a:cubicBezTo>
                  <a:cubicBezTo>
                    <a:pt x="6716696" y="-583"/>
                    <a:pt x="6695828" y="-747"/>
                    <a:pt x="6674959" y="2036"/>
                  </a:cubicBezTo>
                  <a:cubicBezTo>
                    <a:pt x="6641896" y="9483"/>
                    <a:pt x="6610634" y="21268"/>
                    <a:pt x="6581582" y="38863"/>
                  </a:cubicBezTo>
                  <a:cubicBezTo>
                    <a:pt x="6567015" y="47701"/>
                    <a:pt x="6563332" y="41973"/>
                    <a:pt x="6565951" y="27406"/>
                  </a:cubicBezTo>
                  <a:cubicBezTo>
                    <a:pt x="6566360" y="27406"/>
                    <a:pt x="6566606" y="26751"/>
                    <a:pt x="6566687" y="25442"/>
                  </a:cubicBezTo>
                  <a:cubicBezTo>
                    <a:pt x="6566769" y="24214"/>
                    <a:pt x="6566115" y="23232"/>
                    <a:pt x="6564723" y="22414"/>
                  </a:cubicBezTo>
                  <a:cubicBezTo>
                    <a:pt x="6555230" y="25032"/>
                    <a:pt x="6554658" y="33461"/>
                    <a:pt x="6553594" y="40745"/>
                  </a:cubicBezTo>
                  <a:cubicBezTo>
                    <a:pt x="6552203" y="49665"/>
                    <a:pt x="6548356" y="56212"/>
                    <a:pt x="6541154" y="61614"/>
                  </a:cubicBezTo>
                  <a:cubicBezTo>
                    <a:pt x="6461199" y="121437"/>
                    <a:pt x="6399084" y="198037"/>
                    <a:pt x="6338933" y="276356"/>
                  </a:cubicBezTo>
                  <a:cubicBezTo>
                    <a:pt x="6234590" y="412125"/>
                    <a:pt x="6146860" y="558696"/>
                    <a:pt x="6059212" y="705349"/>
                  </a:cubicBezTo>
                  <a:cubicBezTo>
                    <a:pt x="5947504" y="892185"/>
                    <a:pt x="5840787" y="1082130"/>
                    <a:pt x="5716066" y="1260945"/>
                  </a:cubicBezTo>
                  <a:cubicBezTo>
                    <a:pt x="5655098" y="1348266"/>
                    <a:pt x="5589055" y="1431659"/>
                    <a:pt x="5513682" y="1507195"/>
                  </a:cubicBezTo>
                  <a:cubicBezTo>
                    <a:pt x="5457705" y="1563254"/>
                    <a:pt x="5397145" y="1614075"/>
                    <a:pt x="5331920" y="1659086"/>
                  </a:cubicBezTo>
                  <a:cubicBezTo>
                    <a:pt x="5249837" y="1715718"/>
                    <a:pt x="5163417" y="1764329"/>
                    <a:pt x="5071103" y="1802302"/>
                  </a:cubicBezTo>
                  <a:cubicBezTo>
                    <a:pt x="5065047" y="1805166"/>
                    <a:pt x="5059810" y="1809340"/>
                    <a:pt x="5055064" y="1814005"/>
                  </a:cubicBezTo>
                  <a:cubicBezTo>
                    <a:pt x="5032885" y="1837574"/>
                    <a:pt x="5008252" y="1858443"/>
                    <a:pt x="4980100" y="1874483"/>
                  </a:cubicBezTo>
                  <a:cubicBezTo>
                    <a:pt x="4869783" y="1937580"/>
                    <a:pt x="4750381" y="1970724"/>
                    <a:pt x="4623943" y="1976043"/>
                  </a:cubicBezTo>
                  <a:cubicBezTo>
                    <a:pt x="4548488" y="1979235"/>
                    <a:pt x="4473034" y="1976453"/>
                    <a:pt x="4397497" y="1969251"/>
                  </a:cubicBezTo>
                  <a:cubicBezTo>
                    <a:pt x="4250598" y="1955256"/>
                    <a:pt x="4106892" y="1925549"/>
                    <a:pt x="3964576" y="1887822"/>
                  </a:cubicBezTo>
                  <a:cubicBezTo>
                    <a:pt x="3804174" y="1845348"/>
                    <a:pt x="3644181" y="1800992"/>
                    <a:pt x="3480342" y="1773004"/>
                  </a:cubicBezTo>
                  <a:cubicBezTo>
                    <a:pt x="3446789" y="1767275"/>
                    <a:pt x="3413481" y="1759992"/>
                    <a:pt x="3381318" y="1755573"/>
                  </a:cubicBezTo>
                  <a:cubicBezTo>
                    <a:pt x="3384346" y="1755573"/>
                    <a:pt x="3387374" y="1755573"/>
                    <a:pt x="3390402" y="1755736"/>
                  </a:cubicBezTo>
                  <a:cubicBezTo>
                    <a:pt x="3397195" y="1753936"/>
                    <a:pt x="3404069" y="1753036"/>
                    <a:pt x="3411107" y="1752790"/>
                  </a:cubicBezTo>
                  <a:cubicBezTo>
                    <a:pt x="3415936" y="1752627"/>
                    <a:pt x="3420109" y="1752545"/>
                    <a:pt x="3423710" y="1752381"/>
                  </a:cubicBezTo>
                  <a:cubicBezTo>
                    <a:pt x="3433695" y="1755491"/>
                    <a:pt x="3444661" y="1750335"/>
                    <a:pt x="3454399" y="1755327"/>
                  </a:cubicBezTo>
                  <a:cubicBezTo>
                    <a:pt x="3498183" y="1753936"/>
                    <a:pt x="3541147" y="1764575"/>
                    <a:pt x="3584849" y="1763838"/>
                  </a:cubicBezTo>
                  <a:cubicBezTo>
                    <a:pt x="3589023" y="1761383"/>
                    <a:pt x="3593196" y="1759992"/>
                    <a:pt x="3597288" y="1763920"/>
                  </a:cubicBezTo>
                  <a:cubicBezTo>
                    <a:pt x="3607682" y="1772022"/>
                    <a:pt x="3619793" y="1766375"/>
                    <a:pt x="3631005" y="1768094"/>
                  </a:cubicBezTo>
                  <a:cubicBezTo>
                    <a:pt x="3642463" y="1771858"/>
                    <a:pt x="3654493" y="1771040"/>
                    <a:pt x="3666114" y="1772922"/>
                  </a:cubicBezTo>
                  <a:cubicBezTo>
                    <a:pt x="3759490" y="1787980"/>
                    <a:pt x="3853031" y="1801893"/>
                    <a:pt x="3945917" y="1819652"/>
                  </a:cubicBezTo>
                  <a:cubicBezTo>
                    <a:pt x="4079803" y="1845266"/>
                    <a:pt x="4213117" y="1873337"/>
                    <a:pt x="4348477" y="1891096"/>
                  </a:cubicBezTo>
                  <a:cubicBezTo>
                    <a:pt x="4430150" y="1901735"/>
                    <a:pt x="4511907" y="1908445"/>
                    <a:pt x="4593990" y="1910737"/>
                  </a:cubicBezTo>
                  <a:cubicBezTo>
                    <a:pt x="4649803" y="1912292"/>
                    <a:pt x="4705289" y="1906072"/>
                    <a:pt x="4760611" y="1898625"/>
                  </a:cubicBezTo>
                  <a:cubicBezTo>
                    <a:pt x="4832056" y="1888968"/>
                    <a:pt x="4901863" y="1873419"/>
                    <a:pt x="4968152" y="1844284"/>
                  </a:cubicBezTo>
                  <a:cubicBezTo>
                    <a:pt x="4988939" y="1836674"/>
                    <a:pt x="5009480" y="1828736"/>
                    <a:pt x="5028057" y="1816378"/>
                  </a:cubicBezTo>
                  <a:cubicBezTo>
                    <a:pt x="5046961" y="1803857"/>
                    <a:pt x="5066357" y="1792154"/>
                    <a:pt x="5085589" y="1780124"/>
                  </a:cubicBezTo>
                  <a:cubicBezTo>
                    <a:pt x="5092791" y="1772513"/>
                    <a:pt x="5099583" y="1764575"/>
                    <a:pt x="5107194" y="1757373"/>
                  </a:cubicBezTo>
                  <a:cubicBezTo>
                    <a:pt x="5180275" y="1688302"/>
                    <a:pt x="5214401" y="1601308"/>
                    <a:pt x="5224467" y="1503185"/>
                  </a:cubicBezTo>
                  <a:cubicBezTo>
                    <a:pt x="5224386" y="1493446"/>
                    <a:pt x="5224958" y="1483626"/>
                    <a:pt x="5224140" y="1473887"/>
                  </a:cubicBezTo>
                  <a:cubicBezTo>
                    <a:pt x="5219230" y="1418319"/>
                    <a:pt x="5214810" y="1362834"/>
                    <a:pt x="5138128" y="1310621"/>
                  </a:cubicBezTo>
                  <a:cubicBezTo>
                    <a:pt x="5094673" y="1280996"/>
                    <a:pt x="5044588" y="1266101"/>
                    <a:pt x="4994503" y="1252680"/>
                  </a:cubicBezTo>
                  <a:cubicBezTo>
                    <a:pt x="4835575" y="1210124"/>
                    <a:pt x="4672554" y="1192938"/>
                    <a:pt x="4509370" y="1178044"/>
                  </a:cubicBezTo>
                  <a:cubicBezTo>
                    <a:pt x="4412474" y="1169205"/>
                    <a:pt x="4315578" y="1160858"/>
                    <a:pt x="4219418" y="1145800"/>
                  </a:cubicBezTo>
                  <a:cubicBezTo>
                    <a:pt x="4058525" y="1120676"/>
                    <a:pt x="3901479" y="1079430"/>
                    <a:pt x="3745578" y="1033109"/>
                  </a:cubicBezTo>
                  <a:cubicBezTo>
                    <a:pt x="3714234" y="1023780"/>
                    <a:pt x="3476905" y="941205"/>
                    <a:pt x="3470276" y="938669"/>
                  </a:cubicBezTo>
                  <a:cubicBezTo>
                    <a:pt x="3427475" y="922301"/>
                    <a:pt x="3317567" y="878763"/>
                    <a:pt x="3312575" y="876553"/>
                  </a:cubicBezTo>
                  <a:cubicBezTo>
                    <a:pt x="3279594" y="861905"/>
                    <a:pt x="3175660" y="820004"/>
                    <a:pt x="3169768" y="817549"/>
                  </a:cubicBezTo>
                  <a:cubicBezTo>
                    <a:pt x="3095950" y="787269"/>
                    <a:pt x="2709022" y="619010"/>
                    <a:pt x="2636841" y="587748"/>
                  </a:cubicBezTo>
                  <a:cubicBezTo>
                    <a:pt x="2581355" y="563688"/>
                    <a:pt x="2526033" y="539219"/>
                    <a:pt x="2470710" y="514995"/>
                  </a:cubicBezTo>
                  <a:cubicBezTo>
                    <a:pt x="2467355" y="514094"/>
                    <a:pt x="2463918" y="513522"/>
                    <a:pt x="2460726" y="512212"/>
                  </a:cubicBezTo>
                  <a:cubicBezTo>
                    <a:pt x="2323812" y="457381"/>
                    <a:pt x="2184769" y="409015"/>
                    <a:pt x="2041308" y="373906"/>
                  </a:cubicBezTo>
                  <a:cubicBezTo>
                    <a:pt x="1956606" y="353201"/>
                    <a:pt x="1871331" y="336261"/>
                    <a:pt x="1784747" y="325459"/>
                  </a:cubicBezTo>
                  <a:cubicBezTo>
                    <a:pt x="1734171" y="319157"/>
                    <a:pt x="1683431" y="316211"/>
                    <a:pt x="1632692" y="312119"/>
                  </a:cubicBezTo>
                  <a:cubicBezTo>
                    <a:pt x="1540134" y="304672"/>
                    <a:pt x="1448557" y="312119"/>
                    <a:pt x="1357145" y="323985"/>
                  </a:cubicBezTo>
                  <a:cubicBezTo>
                    <a:pt x="1297567" y="331760"/>
                    <a:pt x="1240035" y="349192"/>
                    <a:pt x="1181930" y="363922"/>
                  </a:cubicBezTo>
                  <a:cubicBezTo>
                    <a:pt x="1028730" y="402877"/>
                    <a:pt x="885677" y="464501"/>
                    <a:pt x="754901" y="553622"/>
                  </a:cubicBezTo>
                  <a:cubicBezTo>
                    <a:pt x="612912" y="650354"/>
                    <a:pt x="489256" y="767055"/>
                    <a:pt x="380657" y="900041"/>
                  </a:cubicBezTo>
                  <a:cubicBezTo>
                    <a:pt x="250535" y="1059461"/>
                    <a:pt x="160432" y="1239422"/>
                    <a:pt x="104209" y="1436815"/>
                  </a:cubicBezTo>
                  <a:cubicBezTo>
                    <a:pt x="53797" y="1613912"/>
                    <a:pt x="30064" y="1795591"/>
                    <a:pt x="15906" y="1978580"/>
                  </a:cubicBezTo>
                  <a:cubicBezTo>
                    <a:pt x="10178" y="2052316"/>
                    <a:pt x="4695" y="2126297"/>
                    <a:pt x="6495" y="2200524"/>
                  </a:cubicBezTo>
                  <a:cubicBezTo>
                    <a:pt x="6659" y="2206662"/>
                    <a:pt x="7804" y="2213291"/>
                    <a:pt x="2812" y="2218529"/>
                  </a:cubicBezTo>
                  <a:cubicBezTo>
                    <a:pt x="2649" y="2232441"/>
                    <a:pt x="2485" y="2246271"/>
                    <a:pt x="2321" y="2260184"/>
                  </a:cubicBezTo>
                  <a:cubicBezTo>
                    <a:pt x="-1607" y="2291282"/>
                    <a:pt x="603" y="2322544"/>
                    <a:pt x="766" y="2353724"/>
                  </a:cubicBezTo>
                  <a:cubicBezTo>
                    <a:pt x="930" y="2399554"/>
                    <a:pt x="-1607" y="2445383"/>
                    <a:pt x="2239" y="2491130"/>
                  </a:cubicBezTo>
                  <a:cubicBezTo>
                    <a:pt x="2403" y="2506434"/>
                    <a:pt x="2567" y="2521737"/>
                    <a:pt x="2730" y="2537123"/>
                  </a:cubicBezTo>
                  <a:cubicBezTo>
                    <a:pt x="6577" y="2545061"/>
                    <a:pt x="4367" y="2553490"/>
                    <a:pt x="4613" y="2561756"/>
                  </a:cubicBezTo>
                  <a:cubicBezTo>
                    <a:pt x="5840" y="2597110"/>
                    <a:pt x="2567" y="2632463"/>
                    <a:pt x="6413" y="2667735"/>
                  </a:cubicBezTo>
                  <a:cubicBezTo>
                    <a:pt x="6577" y="2676083"/>
                    <a:pt x="6741" y="2684349"/>
                    <a:pt x="6986" y="2692696"/>
                  </a:cubicBezTo>
                  <a:cubicBezTo>
                    <a:pt x="10751" y="2699898"/>
                    <a:pt x="8541" y="2707672"/>
                    <a:pt x="8868" y="2715120"/>
                  </a:cubicBezTo>
                  <a:cubicBezTo>
                    <a:pt x="10014" y="2737134"/>
                    <a:pt x="6986" y="2759312"/>
                    <a:pt x="10587" y="2781245"/>
                  </a:cubicBezTo>
                  <a:cubicBezTo>
                    <a:pt x="10751" y="2788119"/>
                    <a:pt x="10996" y="2795075"/>
                    <a:pt x="11160" y="2801950"/>
                  </a:cubicBezTo>
                  <a:cubicBezTo>
                    <a:pt x="16643" y="2825683"/>
                    <a:pt x="9687" y="2850070"/>
                    <a:pt x="14842" y="2873803"/>
                  </a:cubicBezTo>
                  <a:cubicBezTo>
                    <a:pt x="15006" y="2879286"/>
                    <a:pt x="15170" y="2884769"/>
                    <a:pt x="15333" y="2890252"/>
                  </a:cubicBezTo>
                  <a:cubicBezTo>
                    <a:pt x="20735" y="2909730"/>
                    <a:pt x="13942" y="2929944"/>
                    <a:pt x="19016" y="2949421"/>
                  </a:cubicBezTo>
                  <a:cubicBezTo>
                    <a:pt x="19180" y="2954904"/>
                    <a:pt x="19344" y="2960469"/>
                    <a:pt x="19507" y="2965952"/>
                  </a:cubicBezTo>
                  <a:cubicBezTo>
                    <a:pt x="24827" y="2983957"/>
                    <a:pt x="18361" y="3002779"/>
                    <a:pt x="23108" y="3020865"/>
                  </a:cubicBezTo>
                  <a:cubicBezTo>
                    <a:pt x="23354" y="3027740"/>
                    <a:pt x="23517" y="3034614"/>
                    <a:pt x="23763" y="3041489"/>
                  </a:cubicBezTo>
                  <a:cubicBezTo>
                    <a:pt x="29000" y="3056710"/>
                    <a:pt x="22535" y="3072914"/>
                    <a:pt x="27445" y="3088136"/>
                  </a:cubicBezTo>
                  <a:cubicBezTo>
                    <a:pt x="27609" y="3092228"/>
                    <a:pt x="27773" y="3096320"/>
                    <a:pt x="27936" y="3100493"/>
                  </a:cubicBezTo>
                  <a:cubicBezTo>
                    <a:pt x="33338" y="3117107"/>
                    <a:pt x="26709" y="3134538"/>
                    <a:pt x="31537" y="3151151"/>
                  </a:cubicBezTo>
                  <a:cubicBezTo>
                    <a:pt x="31701" y="3155243"/>
                    <a:pt x="31947" y="3159417"/>
                    <a:pt x="32110" y="3163508"/>
                  </a:cubicBezTo>
                  <a:cubicBezTo>
                    <a:pt x="37511" y="3178730"/>
                    <a:pt x="30801" y="3194852"/>
                    <a:pt x="35957" y="3210074"/>
                  </a:cubicBezTo>
                  <a:cubicBezTo>
                    <a:pt x="36120" y="3214166"/>
                    <a:pt x="36202" y="3218258"/>
                    <a:pt x="36366" y="3222268"/>
                  </a:cubicBezTo>
                  <a:cubicBezTo>
                    <a:pt x="41603" y="3236017"/>
                    <a:pt x="35220" y="3250829"/>
                    <a:pt x="39967" y="3264660"/>
                  </a:cubicBezTo>
                  <a:cubicBezTo>
                    <a:pt x="40130" y="3268752"/>
                    <a:pt x="40376" y="3272844"/>
                    <a:pt x="40539" y="3276935"/>
                  </a:cubicBezTo>
                  <a:cubicBezTo>
                    <a:pt x="45532" y="3287902"/>
                    <a:pt x="39721" y="3299932"/>
                    <a:pt x="43977" y="3310898"/>
                  </a:cubicBezTo>
                  <a:cubicBezTo>
                    <a:pt x="44222" y="3315072"/>
                    <a:pt x="44386" y="3319246"/>
                    <a:pt x="44631" y="3323420"/>
                  </a:cubicBezTo>
                  <a:cubicBezTo>
                    <a:pt x="49869" y="3334222"/>
                    <a:pt x="43813" y="3346252"/>
                    <a:pt x="48232" y="3357137"/>
                  </a:cubicBezTo>
                  <a:cubicBezTo>
                    <a:pt x="48478" y="3361229"/>
                    <a:pt x="48723" y="3365402"/>
                    <a:pt x="48887" y="3369494"/>
                  </a:cubicBezTo>
                  <a:cubicBezTo>
                    <a:pt x="52651" y="3375632"/>
                    <a:pt x="50033" y="3382424"/>
                    <a:pt x="50933" y="3388808"/>
                  </a:cubicBezTo>
                  <a:cubicBezTo>
                    <a:pt x="54206" y="3394946"/>
                    <a:pt x="60262" y="3400593"/>
                    <a:pt x="53634" y="3408121"/>
                  </a:cubicBezTo>
                  <a:cubicBezTo>
                    <a:pt x="55598" y="3415732"/>
                    <a:pt x="54043" y="3426208"/>
                    <a:pt x="64272" y="3428090"/>
                  </a:cubicBezTo>
                  <a:cubicBezTo>
                    <a:pt x="75402" y="3430136"/>
                    <a:pt x="79331" y="3420233"/>
                    <a:pt x="83913" y="3412377"/>
                  </a:cubicBezTo>
                  <a:cubicBezTo>
                    <a:pt x="116158" y="3356155"/>
                    <a:pt x="148402" y="3299932"/>
                    <a:pt x="180809" y="3243791"/>
                  </a:cubicBezTo>
                  <a:cubicBezTo>
                    <a:pt x="231876" y="3155570"/>
                    <a:pt x="290881" y="3072832"/>
                    <a:pt x="357742" y="2995987"/>
                  </a:cubicBezTo>
                  <a:cubicBezTo>
                    <a:pt x="402180" y="2944920"/>
                    <a:pt x="449646" y="2896636"/>
                    <a:pt x="500631" y="2851707"/>
                  </a:cubicBezTo>
                  <a:cubicBezTo>
                    <a:pt x="546624" y="2811197"/>
                    <a:pt x="593271" y="2771506"/>
                    <a:pt x="642129" y="2734515"/>
                  </a:cubicBezTo>
                  <a:cubicBezTo>
                    <a:pt x="726503" y="2670600"/>
                    <a:pt x="814888" y="2612905"/>
                    <a:pt x="907528" y="2561428"/>
                  </a:cubicBezTo>
                  <a:cubicBezTo>
                    <a:pt x="1007206" y="2506106"/>
                    <a:pt x="1111140" y="2461014"/>
                    <a:pt x="1219166" y="2425496"/>
                  </a:cubicBezTo>
                  <a:cubicBezTo>
                    <a:pt x="1310252" y="2395544"/>
                    <a:pt x="1403547" y="2374102"/>
                    <a:pt x="1498560" y="2360599"/>
                  </a:cubicBezTo>
                  <a:cubicBezTo>
                    <a:pt x="1505189" y="2356098"/>
                    <a:pt x="1513536" y="2361335"/>
                    <a:pt x="1520165" y="2356752"/>
                  </a:cubicBezTo>
                  <a:lnTo>
                    <a:pt x="1522129" y="2356425"/>
                  </a:lnTo>
                  <a:lnTo>
                    <a:pt x="1524093" y="2356507"/>
                  </a:lnTo>
                  <a:cubicBezTo>
                    <a:pt x="1532032" y="2351597"/>
                    <a:pt x="1541525" y="2357243"/>
                    <a:pt x="1549545" y="2352824"/>
                  </a:cubicBezTo>
                  <a:cubicBezTo>
                    <a:pt x="1552246" y="2352660"/>
                    <a:pt x="1554946" y="2352497"/>
                    <a:pt x="1557729" y="2352333"/>
                  </a:cubicBezTo>
                  <a:cubicBezTo>
                    <a:pt x="1567140" y="2347095"/>
                    <a:pt x="1578106" y="2353561"/>
                    <a:pt x="1587518" y="2348405"/>
                  </a:cubicBezTo>
                  <a:cubicBezTo>
                    <a:pt x="1590218" y="2348323"/>
                    <a:pt x="1592837" y="2348159"/>
                    <a:pt x="1595538" y="2348077"/>
                  </a:cubicBezTo>
                  <a:cubicBezTo>
                    <a:pt x="1606422" y="2343004"/>
                    <a:pt x="1618534" y="2349141"/>
                    <a:pt x="1629500" y="2344395"/>
                  </a:cubicBezTo>
                  <a:cubicBezTo>
                    <a:pt x="1633592" y="2344231"/>
                    <a:pt x="1637684" y="2343986"/>
                    <a:pt x="1641776" y="2343822"/>
                  </a:cubicBezTo>
                  <a:cubicBezTo>
                    <a:pt x="1656998" y="2338584"/>
                    <a:pt x="1673202" y="2345131"/>
                    <a:pt x="1688424" y="2340057"/>
                  </a:cubicBezTo>
                  <a:cubicBezTo>
                    <a:pt x="1695298" y="2339894"/>
                    <a:pt x="1702172" y="2339730"/>
                    <a:pt x="1709047" y="2339566"/>
                  </a:cubicBezTo>
                  <a:cubicBezTo>
                    <a:pt x="1767642" y="2335147"/>
                    <a:pt x="1826320" y="2338503"/>
                    <a:pt x="1884998" y="2337848"/>
                  </a:cubicBezTo>
                  <a:cubicBezTo>
                    <a:pt x="1902347" y="2337684"/>
                    <a:pt x="1919861" y="2335229"/>
                    <a:pt x="1937047" y="2339566"/>
                  </a:cubicBezTo>
                  <a:cubicBezTo>
                    <a:pt x="1943921" y="2339730"/>
                    <a:pt x="1950877" y="2339894"/>
                    <a:pt x="1957752" y="2340139"/>
                  </a:cubicBezTo>
                  <a:cubicBezTo>
                    <a:pt x="1975838" y="2345131"/>
                    <a:pt x="1994660" y="2338421"/>
                    <a:pt x="2012665" y="2343822"/>
                  </a:cubicBezTo>
                  <a:cubicBezTo>
                    <a:pt x="2016756" y="2343986"/>
                    <a:pt x="2020930" y="2344149"/>
                    <a:pt x="2025022" y="2344313"/>
                  </a:cubicBezTo>
                  <a:cubicBezTo>
                    <a:pt x="2037380" y="2349059"/>
                    <a:pt x="2050883" y="2342758"/>
                    <a:pt x="2063240" y="2347914"/>
                  </a:cubicBezTo>
                  <a:cubicBezTo>
                    <a:pt x="2067332" y="2348077"/>
                    <a:pt x="2071424" y="2348241"/>
                    <a:pt x="2075516" y="2348487"/>
                  </a:cubicBezTo>
                  <a:cubicBezTo>
                    <a:pt x="2086400" y="2353315"/>
                    <a:pt x="2098512" y="2346932"/>
                    <a:pt x="2109315" y="2352251"/>
                  </a:cubicBezTo>
                  <a:cubicBezTo>
                    <a:pt x="2112016" y="2352415"/>
                    <a:pt x="2114798" y="2352579"/>
                    <a:pt x="2117499" y="2352660"/>
                  </a:cubicBezTo>
                  <a:cubicBezTo>
                    <a:pt x="2126992" y="2357325"/>
                    <a:pt x="2137794" y="2351269"/>
                    <a:pt x="2147206" y="2356425"/>
                  </a:cubicBezTo>
                  <a:cubicBezTo>
                    <a:pt x="2149906" y="2356589"/>
                    <a:pt x="2152689" y="2356752"/>
                    <a:pt x="2155390" y="2356916"/>
                  </a:cubicBezTo>
                  <a:cubicBezTo>
                    <a:pt x="2164801" y="2361499"/>
                    <a:pt x="2175603" y="2355525"/>
                    <a:pt x="2185015" y="2360599"/>
                  </a:cubicBezTo>
                  <a:lnTo>
                    <a:pt x="2186979" y="2360517"/>
                  </a:lnTo>
                  <a:lnTo>
                    <a:pt x="2188943" y="2360844"/>
                  </a:lnTo>
                  <a:cubicBezTo>
                    <a:pt x="2198355" y="2366000"/>
                    <a:pt x="2209321" y="2359535"/>
                    <a:pt x="2218650" y="2364855"/>
                  </a:cubicBezTo>
                  <a:cubicBezTo>
                    <a:pt x="2221433" y="2365100"/>
                    <a:pt x="2224133" y="2365264"/>
                    <a:pt x="2226916" y="2365509"/>
                  </a:cubicBezTo>
                  <a:cubicBezTo>
                    <a:pt x="2233545" y="2369356"/>
                    <a:pt x="2241646" y="2364527"/>
                    <a:pt x="2248112" y="2369028"/>
                  </a:cubicBezTo>
                  <a:cubicBezTo>
                    <a:pt x="2250812" y="2369192"/>
                    <a:pt x="2253595" y="2369437"/>
                    <a:pt x="2256296" y="2369601"/>
                  </a:cubicBezTo>
                  <a:cubicBezTo>
                    <a:pt x="2262924" y="2373611"/>
                    <a:pt x="2271026" y="2368619"/>
                    <a:pt x="2277491" y="2373202"/>
                  </a:cubicBezTo>
                  <a:cubicBezTo>
                    <a:pt x="2288294" y="2375166"/>
                    <a:pt x="2299342" y="2376639"/>
                    <a:pt x="2309981" y="2379258"/>
                  </a:cubicBezTo>
                  <a:cubicBezTo>
                    <a:pt x="2441085" y="2411747"/>
                    <a:pt x="2570880" y="2449147"/>
                    <a:pt x="2699529" y="2489984"/>
                  </a:cubicBezTo>
                  <a:cubicBezTo>
                    <a:pt x="2835788" y="2533276"/>
                    <a:pt x="2971803" y="2577387"/>
                    <a:pt x="3107408" y="2622479"/>
                  </a:cubicBezTo>
                  <a:cubicBezTo>
                    <a:pt x="3321250" y="2693678"/>
                    <a:pt x="3534764" y="2765695"/>
                    <a:pt x="3753353" y="2821100"/>
                  </a:cubicBezTo>
                  <a:cubicBezTo>
                    <a:pt x="3814322" y="2836567"/>
                    <a:pt x="3875455" y="2851461"/>
                    <a:pt x="3937733" y="2860873"/>
                  </a:cubicBezTo>
                  <a:cubicBezTo>
                    <a:pt x="3944198" y="2865865"/>
                    <a:pt x="3952709" y="2860136"/>
                    <a:pt x="3959174" y="2864965"/>
                  </a:cubicBezTo>
                  <a:cubicBezTo>
                    <a:pt x="3976770" y="2871266"/>
                    <a:pt x="3995183" y="2872494"/>
                    <a:pt x="4013597" y="2873885"/>
                  </a:cubicBezTo>
                  <a:cubicBezTo>
                    <a:pt x="4020144" y="2878140"/>
                    <a:pt x="4028327" y="2872903"/>
                    <a:pt x="4034874" y="2877567"/>
                  </a:cubicBezTo>
                  <a:cubicBezTo>
                    <a:pt x="4037657" y="2877731"/>
                    <a:pt x="4040357" y="2877977"/>
                    <a:pt x="4043140" y="2878140"/>
                  </a:cubicBezTo>
                  <a:cubicBezTo>
                    <a:pt x="4049687" y="2882150"/>
                    <a:pt x="4057871" y="2877158"/>
                    <a:pt x="4064336" y="2881741"/>
                  </a:cubicBezTo>
                  <a:cubicBezTo>
                    <a:pt x="4067118" y="2881905"/>
                    <a:pt x="4069819" y="2882150"/>
                    <a:pt x="4072602" y="2882314"/>
                  </a:cubicBezTo>
                  <a:cubicBezTo>
                    <a:pt x="4080622" y="2886570"/>
                    <a:pt x="4090033" y="2881005"/>
                    <a:pt x="4097971" y="2885915"/>
                  </a:cubicBezTo>
                  <a:cubicBezTo>
                    <a:pt x="4100754" y="2886079"/>
                    <a:pt x="4103454" y="2886242"/>
                    <a:pt x="4106237" y="2886406"/>
                  </a:cubicBezTo>
                  <a:cubicBezTo>
                    <a:pt x="4115730" y="2890907"/>
                    <a:pt x="4126451" y="2885015"/>
                    <a:pt x="4135944" y="2890007"/>
                  </a:cubicBezTo>
                  <a:cubicBezTo>
                    <a:pt x="4138645" y="2890089"/>
                    <a:pt x="4141345" y="2890252"/>
                    <a:pt x="4144046" y="2890334"/>
                  </a:cubicBezTo>
                  <a:cubicBezTo>
                    <a:pt x="4156403" y="2895326"/>
                    <a:pt x="4169906" y="2888943"/>
                    <a:pt x="4182182" y="2894181"/>
                  </a:cubicBezTo>
                  <a:cubicBezTo>
                    <a:pt x="4186356" y="2894344"/>
                    <a:pt x="4190448" y="2894590"/>
                    <a:pt x="4194622" y="2894754"/>
                  </a:cubicBezTo>
                  <a:cubicBezTo>
                    <a:pt x="4212708" y="2899500"/>
                    <a:pt x="4231531" y="2893035"/>
                    <a:pt x="4249535" y="2898355"/>
                  </a:cubicBezTo>
                  <a:cubicBezTo>
                    <a:pt x="4256409" y="2898518"/>
                    <a:pt x="4263365" y="2898600"/>
                    <a:pt x="4270240" y="2898764"/>
                  </a:cubicBezTo>
                  <a:cubicBezTo>
                    <a:pt x="4302402" y="2901874"/>
                    <a:pt x="4334564" y="2901628"/>
                    <a:pt x="4366726" y="2898927"/>
                  </a:cubicBezTo>
                  <a:cubicBezTo>
                    <a:pt x="4373683" y="2898764"/>
                    <a:pt x="4380557" y="2898600"/>
                    <a:pt x="4387513" y="2898355"/>
                  </a:cubicBezTo>
                  <a:cubicBezTo>
                    <a:pt x="4402735" y="2893035"/>
                    <a:pt x="4418857" y="2899582"/>
                    <a:pt x="4434079" y="2894590"/>
                  </a:cubicBezTo>
                  <a:cubicBezTo>
                    <a:pt x="4438171" y="2894426"/>
                    <a:pt x="4442181" y="2894263"/>
                    <a:pt x="4446273" y="2894099"/>
                  </a:cubicBezTo>
                  <a:cubicBezTo>
                    <a:pt x="4454293" y="2889352"/>
                    <a:pt x="4463867" y="2894999"/>
                    <a:pt x="4471970" y="2890334"/>
                  </a:cubicBezTo>
                  <a:cubicBezTo>
                    <a:pt x="4474670" y="2890171"/>
                    <a:pt x="4477289" y="2890089"/>
                    <a:pt x="4479990" y="2889925"/>
                  </a:cubicBezTo>
                  <a:cubicBezTo>
                    <a:pt x="4486537" y="2885342"/>
                    <a:pt x="4494884" y="2890662"/>
                    <a:pt x="4501431" y="2886079"/>
                  </a:cubicBezTo>
                  <a:lnTo>
                    <a:pt x="4503395" y="2885751"/>
                  </a:lnTo>
                  <a:lnTo>
                    <a:pt x="4505441" y="2885833"/>
                  </a:lnTo>
                  <a:cubicBezTo>
                    <a:pt x="4511907" y="2881005"/>
                    <a:pt x="4520254" y="2886570"/>
                    <a:pt x="4526719" y="2881905"/>
                  </a:cubicBezTo>
                  <a:cubicBezTo>
                    <a:pt x="4550452" y="2876995"/>
                    <a:pt x="4574021" y="2871757"/>
                    <a:pt x="4597509" y="2865701"/>
                  </a:cubicBezTo>
                  <a:cubicBezTo>
                    <a:pt x="4736715" y="2829775"/>
                    <a:pt x="4863399" y="2765859"/>
                    <a:pt x="4985911" y="2692860"/>
                  </a:cubicBezTo>
                  <a:cubicBezTo>
                    <a:pt x="5072576" y="2641220"/>
                    <a:pt x="5156706" y="2585407"/>
                    <a:pt x="5238216" y="2525829"/>
                  </a:cubicBezTo>
                  <a:cubicBezTo>
                    <a:pt x="5311788" y="2471980"/>
                    <a:pt x="5386424" y="2419440"/>
                    <a:pt x="5458196" y="2363218"/>
                  </a:cubicBezTo>
                  <a:cubicBezTo>
                    <a:pt x="5544289" y="2295865"/>
                    <a:pt x="5629891" y="2227940"/>
                    <a:pt x="5712956" y="2156823"/>
                  </a:cubicBezTo>
                  <a:cubicBezTo>
                    <a:pt x="5775972" y="2102892"/>
                    <a:pt x="5839560" y="2049534"/>
                    <a:pt x="5900038" y="1992820"/>
                  </a:cubicBezTo>
                  <a:cubicBezTo>
                    <a:pt x="5945785" y="1949855"/>
                    <a:pt x="5992105" y="1907381"/>
                    <a:pt x="6034497" y="1860652"/>
                  </a:cubicBezTo>
                  <a:cubicBezTo>
                    <a:pt x="6085155" y="1804757"/>
                    <a:pt x="6133848" y="1747552"/>
                    <a:pt x="6175830" y="1684947"/>
                  </a:cubicBezTo>
                  <a:cubicBezTo>
                    <a:pt x="6266916" y="1548769"/>
                    <a:pt x="6337379" y="1401215"/>
                    <a:pt x="6409232" y="1254644"/>
                  </a:cubicBezTo>
                  <a:cubicBezTo>
                    <a:pt x="6495243" y="1079266"/>
                    <a:pt x="6578636" y="902660"/>
                    <a:pt x="6656873" y="723599"/>
                  </a:cubicBezTo>
                  <a:cubicBezTo>
                    <a:pt x="6702375" y="619501"/>
                    <a:pt x="6746239" y="514749"/>
                    <a:pt x="6785112" y="407951"/>
                  </a:cubicBezTo>
                  <a:cubicBezTo>
                    <a:pt x="6809909" y="339862"/>
                    <a:pt x="6829387" y="270382"/>
                    <a:pt x="6843708" y="199347"/>
                  </a:cubicBezTo>
                  <a:cubicBezTo>
                    <a:pt x="6847636" y="192636"/>
                    <a:pt x="6842808" y="184534"/>
                    <a:pt x="6847227" y="177905"/>
                  </a:cubicBezTo>
                  <a:cubicBezTo>
                    <a:pt x="6847391" y="173813"/>
                    <a:pt x="6847555" y="169803"/>
                    <a:pt x="6847718" y="165711"/>
                  </a:cubicBezTo>
                  <a:cubicBezTo>
                    <a:pt x="6850337" y="152290"/>
                    <a:pt x="6850091" y="138377"/>
                    <a:pt x="6847555" y="124465"/>
                  </a:cubicBezTo>
                  <a:close/>
                  <a:moveTo>
                    <a:pt x="3343755" y="1752217"/>
                  </a:moveTo>
                  <a:cubicBezTo>
                    <a:pt x="3342773" y="1752136"/>
                    <a:pt x="3341709" y="1752054"/>
                    <a:pt x="3340727" y="1752054"/>
                  </a:cubicBezTo>
                  <a:cubicBezTo>
                    <a:pt x="3340809" y="1751890"/>
                    <a:pt x="3340891" y="1751644"/>
                    <a:pt x="3340891" y="1751317"/>
                  </a:cubicBezTo>
                  <a:cubicBezTo>
                    <a:pt x="3341873" y="1751644"/>
                    <a:pt x="3342773" y="1751890"/>
                    <a:pt x="3343755" y="1752217"/>
                  </a:cubicBezTo>
                  <a:close/>
                  <a:moveTo>
                    <a:pt x="3022378" y="778676"/>
                  </a:moveTo>
                  <a:cubicBezTo>
                    <a:pt x="3022460" y="777857"/>
                    <a:pt x="3022460" y="777203"/>
                    <a:pt x="3022460" y="776548"/>
                  </a:cubicBezTo>
                  <a:cubicBezTo>
                    <a:pt x="3023524" y="776957"/>
                    <a:pt x="3024588" y="777203"/>
                    <a:pt x="3025734" y="777612"/>
                  </a:cubicBezTo>
                  <a:cubicBezTo>
                    <a:pt x="3024424" y="777857"/>
                    <a:pt x="3023442" y="778267"/>
                    <a:pt x="3022378" y="778676"/>
                  </a:cubicBezTo>
                  <a:close/>
                </a:path>
              </a:pathLst>
            </a:custGeom>
            <a:solidFill>
              <a:srgbClr val="F9C9A9"/>
            </a:solidFill>
            <a:ln w="818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4AE380E-442D-42B5-AF38-66E6FDC12C4C}"/>
                </a:ext>
              </a:extLst>
            </p:cNvPr>
            <p:cNvSpPr/>
            <p:nvPr/>
          </p:nvSpPr>
          <p:spPr>
            <a:xfrm>
              <a:off x="2497594" y="5580687"/>
              <a:ext cx="855087" cy="113341"/>
            </a:xfrm>
            <a:custGeom>
              <a:avLst/>
              <a:gdLst>
                <a:gd name="connsiteX0" fmla="*/ 12930 w 1745843"/>
                <a:gd name="connsiteY0" fmla="*/ 20 h 231410"/>
                <a:gd name="connsiteX1" fmla="*/ 304518 w 1745843"/>
                <a:gd name="connsiteY1" fmla="*/ 11641 h 231410"/>
                <a:gd name="connsiteX2" fmla="*/ 959956 w 1745843"/>
                <a:gd name="connsiteY2" fmla="*/ 125478 h 231410"/>
                <a:gd name="connsiteX3" fmla="*/ 1207516 w 1745843"/>
                <a:gd name="connsiteY3" fmla="*/ 154612 h 231410"/>
                <a:gd name="connsiteX4" fmla="*/ 1581923 w 1745843"/>
                <a:gd name="connsiteY4" fmla="*/ 115739 h 231410"/>
                <a:gd name="connsiteX5" fmla="*/ 1729804 w 1745843"/>
                <a:gd name="connsiteY5" fmla="*/ 47323 h 231410"/>
                <a:gd name="connsiteX6" fmla="*/ 1745844 w 1745843"/>
                <a:gd name="connsiteY6" fmla="*/ 49860 h 231410"/>
                <a:gd name="connsiteX7" fmla="*/ 1647066 w 1745843"/>
                <a:gd name="connsiteY7" fmla="*/ 132843 h 231410"/>
                <a:gd name="connsiteX8" fmla="*/ 1440262 w 1745843"/>
                <a:gd name="connsiteY8" fmla="*/ 211325 h 231410"/>
                <a:gd name="connsiteX9" fmla="*/ 1272822 w 1745843"/>
                <a:gd name="connsiteY9" fmla="*/ 231294 h 231410"/>
                <a:gd name="connsiteX10" fmla="*/ 1092697 w 1745843"/>
                <a:gd name="connsiteY10" fmla="*/ 226956 h 231410"/>
                <a:gd name="connsiteX11" fmla="*/ 802419 w 1745843"/>
                <a:gd name="connsiteY11" fmla="*/ 182764 h 231410"/>
                <a:gd name="connsiteX12" fmla="*/ 338563 w 1745843"/>
                <a:gd name="connsiteY12" fmla="*/ 66063 h 231410"/>
                <a:gd name="connsiteX13" fmla="*/ 0 w 1745843"/>
                <a:gd name="connsiteY13" fmla="*/ 3785 h 231410"/>
                <a:gd name="connsiteX14" fmla="*/ 12930 w 1745843"/>
                <a:gd name="connsiteY14" fmla="*/ 20 h 23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5843" h="231410">
                  <a:moveTo>
                    <a:pt x="12930" y="20"/>
                  </a:moveTo>
                  <a:cubicBezTo>
                    <a:pt x="29707" y="20"/>
                    <a:pt x="292733" y="10086"/>
                    <a:pt x="304518" y="11641"/>
                  </a:cubicBezTo>
                  <a:cubicBezTo>
                    <a:pt x="525152" y="37502"/>
                    <a:pt x="740713" y="92252"/>
                    <a:pt x="959956" y="125478"/>
                  </a:cubicBezTo>
                  <a:cubicBezTo>
                    <a:pt x="1041548" y="137835"/>
                    <a:pt x="1124941" y="149865"/>
                    <a:pt x="1207516" y="154612"/>
                  </a:cubicBezTo>
                  <a:cubicBezTo>
                    <a:pt x="1333954" y="161814"/>
                    <a:pt x="1460394" y="150111"/>
                    <a:pt x="1581923" y="115739"/>
                  </a:cubicBezTo>
                  <a:cubicBezTo>
                    <a:pt x="1597636" y="111320"/>
                    <a:pt x="1683893" y="75720"/>
                    <a:pt x="1729804" y="47323"/>
                  </a:cubicBezTo>
                  <a:cubicBezTo>
                    <a:pt x="1737415" y="50678"/>
                    <a:pt x="1743225" y="49778"/>
                    <a:pt x="1745844" y="49860"/>
                  </a:cubicBezTo>
                  <a:cubicBezTo>
                    <a:pt x="1726039" y="82431"/>
                    <a:pt x="1679637" y="115002"/>
                    <a:pt x="1647066" y="132843"/>
                  </a:cubicBezTo>
                  <a:cubicBezTo>
                    <a:pt x="1581841" y="168606"/>
                    <a:pt x="1513179" y="195858"/>
                    <a:pt x="1440262" y="211325"/>
                  </a:cubicBezTo>
                  <a:cubicBezTo>
                    <a:pt x="1385103" y="223028"/>
                    <a:pt x="1329453" y="231539"/>
                    <a:pt x="1272822" y="231294"/>
                  </a:cubicBezTo>
                  <a:cubicBezTo>
                    <a:pt x="1212753" y="231048"/>
                    <a:pt x="1152602" y="233013"/>
                    <a:pt x="1092697" y="226956"/>
                  </a:cubicBezTo>
                  <a:cubicBezTo>
                    <a:pt x="995229" y="217054"/>
                    <a:pt x="898332" y="203305"/>
                    <a:pt x="802419" y="182764"/>
                  </a:cubicBezTo>
                  <a:cubicBezTo>
                    <a:pt x="646436" y="149374"/>
                    <a:pt x="493972" y="101745"/>
                    <a:pt x="338563" y="66063"/>
                  </a:cubicBezTo>
                  <a:cubicBezTo>
                    <a:pt x="237657" y="42903"/>
                    <a:pt x="11703" y="3785"/>
                    <a:pt x="0" y="3785"/>
                  </a:cubicBezTo>
                  <a:cubicBezTo>
                    <a:pt x="3437" y="-2517"/>
                    <a:pt x="8838" y="1248"/>
                    <a:pt x="12930" y="20"/>
                  </a:cubicBezTo>
                  <a:close/>
                </a:path>
              </a:pathLst>
            </a:custGeom>
            <a:solidFill>
              <a:srgbClr val="DAB299"/>
            </a:solidFill>
            <a:ln w="818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C043367-C0D4-4DCB-BC4E-DFAD7E0B3D39}"/>
                </a:ext>
              </a:extLst>
            </p:cNvPr>
            <p:cNvSpPr/>
            <p:nvPr/>
          </p:nvSpPr>
          <p:spPr>
            <a:xfrm>
              <a:off x="2384390" y="1252562"/>
              <a:ext cx="1300202" cy="1953503"/>
            </a:xfrm>
            <a:custGeom>
              <a:avLst/>
              <a:gdLst>
                <a:gd name="connsiteX0" fmla="*/ 41222 w 1300202"/>
                <a:gd name="connsiteY0" fmla="*/ 819160 h 1953503"/>
                <a:gd name="connsiteX1" fmla="*/ 45951 w 1300202"/>
                <a:gd name="connsiteY1" fmla="*/ 821525 h 1953503"/>
                <a:gd name="connsiteX2" fmla="*/ 44027 w 1300202"/>
                <a:gd name="connsiteY2" fmla="*/ 904576 h 1953503"/>
                <a:gd name="connsiteX3" fmla="*/ 70241 w 1300202"/>
                <a:gd name="connsiteY3" fmla="*/ 1086072 h 1953503"/>
                <a:gd name="connsiteX4" fmla="*/ 132530 w 1300202"/>
                <a:gd name="connsiteY4" fmla="*/ 1192171 h 1953503"/>
                <a:gd name="connsiteX5" fmla="*/ 286568 w 1300202"/>
                <a:gd name="connsiteY5" fmla="*/ 1326649 h 1953503"/>
                <a:gd name="connsiteX6" fmla="*/ 394111 w 1300202"/>
                <a:gd name="connsiteY6" fmla="*/ 1401684 h 1953503"/>
                <a:gd name="connsiteX7" fmla="*/ 482934 w 1300202"/>
                <a:gd name="connsiteY7" fmla="*/ 1502652 h 1953503"/>
                <a:gd name="connsiteX8" fmla="*/ 513517 w 1300202"/>
                <a:gd name="connsiteY8" fmla="*/ 1598370 h 1953503"/>
                <a:gd name="connsiteX9" fmla="*/ 514840 w 1300202"/>
                <a:gd name="connsiteY9" fmla="*/ 1663144 h 1953503"/>
                <a:gd name="connsiteX10" fmla="*/ 499969 w 1300202"/>
                <a:gd name="connsiteY10" fmla="*/ 1597127 h 1953503"/>
                <a:gd name="connsiteX11" fmla="*/ 442571 w 1300202"/>
                <a:gd name="connsiteY11" fmla="*/ 1535199 h 1953503"/>
                <a:gd name="connsiteX12" fmla="*/ 344529 w 1300202"/>
                <a:gd name="connsiteY12" fmla="*/ 1490948 h 1953503"/>
                <a:gd name="connsiteX13" fmla="*/ 191572 w 1300202"/>
                <a:gd name="connsiteY13" fmla="*/ 1428579 h 1953503"/>
                <a:gd name="connsiteX14" fmla="*/ 2301 w 1300202"/>
                <a:gd name="connsiteY14" fmla="*/ 1136656 h 1953503"/>
                <a:gd name="connsiteX15" fmla="*/ 21982 w 1300202"/>
                <a:gd name="connsiteY15" fmla="*/ 893514 h 1953503"/>
                <a:gd name="connsiteX16" fmla="*/ 37574 w 1300202"/>
                <a:gd name="connsiteY16" fmla="*/ 827537 h 1953503"/>
                <a:gd name="connsiteX17" fmla="*/ 41222 w 1300202"/>
                <a:gd name="connsiteY17" fmla="*/ 819160 h 1953503"/>
                <a:gd name="connsiteX18" fmla="*/ 124995 w 1300202"/>
                <a:gd name="connsiteY18" fmla="*/ 387347 h 1953503"/>
                <a:gd name="connsiteX19" fmla="*/ 128402 w 1300202"/>
                <a:gd name="connsiteY19" fmla="*/ 388950 h 1953503"/>
                <a:gd name="connsiteX20" fmla="*/ 126117 w 1300202"/>
                <a:gd name="connsiteY20" fmla="*/ 441138 h 1953503"/>
                <a:gd name="connsiteX21" fmla="*/ 146920 w 1300202"/>
                <a:gd name="connsiteY21" fmla="*/ 607001 h 1953503"/>
                <a:gd name="connsiteX22" fmla="*/ 199669 w 1300202"/>
                <a:gd name="connsiteY22" fmla="*/ 701076 h 1953503"/>
                <a:gd name="connsiteX23" fmla="*/ 393630 w 1300202"/>
                <a:gd name="connsiteY23" fmla="*/ 859082 h 1953503"/>
                <a:gd name="connsiteX24" fmla="*/ 507826 w 1300202"/>
                <a:gd name="connsiteY24" fmla="*/ 982417 h 1953503"/>
                <a:gd name="connsiteX25" fmla="*/ 525543 w 1300202"/>
                <a:gd name="connsiteY25" fmla="*/ 1051359 h 1953503"/>
                <a:gd name="connsiteX26" fmla="*/ 534601 w 1300202"/>
                <a:gd name="connsiteY26" fmla="*/ 1261834 h 1953503"/>
                <a:gd name="connsiteX27" fmla="*/ 530032 w 1300202"/>
                <a:gd name="connsiteY27" fmla="*/ 1309893 h 1953503"/>
                <a:gd name="connsiteX28" fmla="*/ 518729 w 1300202"/>
                <a:gd name="connsiteY28" fmla="*/ 1062783 h 1953503"/>
                <a:gd name="connsiteX29" fmla="*/ 479848 w 1300202"/>
                <a:gd name="connsiteY29" fmla="*/ 1005665 h 1953503"/>
                <a:gd name="connsiteX30" fmla="*/ 384852 w 1300202"/>
                <a:gd name="connsiteY30" fmla="*/ 958046 h 1953503"/>
                <a:gd name="connsiteX31" fmla="*/ 249091 w 1300202"/>
                <a:gd name="connsiteY31" fmla="*/ 902411 h 1953503"/>
                <a:gd name="connsiteX32" fmla="*/ 90965 w 1300202"/>
                <a:gd name="connsiteY32" fmla="*/ 642835 h 1953503"/>
                <a:gd name="connsiteX33" fmla="*/ 120225 w 1300202"/>
                <a:gd name="connsiteY33" fmla="*/ 399733 h 1953503"/>
                <a:gd name="connsiteX34" fmla="*/ 124995 w 1300202"/>
                <a:gd name="connsiteY34" fmla="*/ 387347 h 1953503"/>
                <a:gd name="connsiteX35" fmla="*/ 1239818 w 1300202"/>
                <a:gd name="connsiteY35" fmla="*/ 317663 h 1953503"/>
                <a:gd name="connsiteX36" fmla="*/ 1242384 w 1300202"/>
                <a:gd name="connsiteY36" fmla="*/ 322172 h 1953503"/>
                <a:gd name="connsiteX37" fmla="*/ 1250801 w 1300202"/>
                <a:gd name="connsiteY37" fmla="*/ 347465 h 1953503"/>
                <a:gd name="connsiteX38" fmla="*/ 1299140 w 1300202"/>
                <a:gd name="connsiteY38" fmla="*/ 749415 h 1953503"/>
                <a:gd name="connsiteX39" fmla="*/ 1188512 w 1300202"/>
                <a:gd name="connsiteY39" fmla="*/ 1062062 h 1953503"/>
                <a:gd name="connsiteX40" fmla="*/ 1001927 w 1300202"/>
                <a:gd name="connsiteY40" fmla="*/ 1204796 h 1953503"/>
                <a:gd name="connsiteX41" fmla="*/ 797504 w 1300202"/>
                <a:gd name="connsiteY41" fmla="*/ 1285443 h 1953503"/>
                <a:gd name="connsiteX42" fmla="*/ 657655 w 1300202"/>
                <a:gd name="connsiteY42" fmla="*/ 1353544 h 1953503"/>
                <a:gd name="connsiteX43" fmla="*/ 598934 w 1300202"/>
                <a:gd name="connsiteY43" fmla="*/ 1407375 h 1953503"/>
                <a:gd name="connsiteX44" fmla="*/ 568592 w 1300202"/>
                <a:gd name="connsiteY44" fmla="*/ 1490707 h 1953503"/>
                <a:gd name="connsiteX45" fmla="*/ 555484 w 1300202"/>
                <a:gd name="connsiteY45" fmla="*/ 1953503 h 1953503"/>
                <a:gd name="connsiteX46" fmla="*/ 542938 w 1300202"/>
                <a:gd name="connsiteY46" fmla="*/ 1951459 h 1953503"/>
                <a:gd name="connsiteX47" fmla="*/ 554522 w 1300202"/>
                <a:gd name="connsiteY47" fmla="*/ 1494114 h 1953503"/>
                <a:gd name="connsiteX48" fmla="*/ 577169 w 1300202"/>
                <a:gd name="connsiteY48" fmla="*/ 1358314 h 1953503"/>
                <a:gd name="connsiteX49" fmla="*/ 640540 w 1300202"/>
                <a:gd name="connsiteY49" fmla="*/ 1247524 h 1953503"/>
                <a:gd name="connsiteX50" fmla="*/ 693169 w 1300202"/>
                <a:gd name="connsiteY50" fmla="*/ 1188723 h 1953503"/>
                <a:gd name="connsiteX51" fmla="*/ 803597 w 1300202"/>
                <a:gd name="connsiteY51" fmla="*/ 1104028 h 1953503"/>
                <a:gd name="connsiteX52" fmla="*/ 940560 w 1300202"/>
                <a:gd name="connsiteY52" fmla="*/ 1008551 h 1953503"/>
                <a:gd name="connsiteX53" fmla="*/ 1019322 w 1300202"/>
                <a:gd name="connsiteY53" fmla="*/ 943136 h 1953503"/>
                <a:gd name="connsiteX54" fmla="*/ 1071911 w 1300202"/>
                <a:gd name="connsiteY54" fmla="*/ 894235 h 1953503"/>
                <a:gd name="connsiteX55" fmla="*/ 1178491 w 1300202"/>
                <a:gd name="connsiteY55" fmla="*/ 747131 h 1953503"/>
                <a:gd name="connsiteX56" fmla="*/ 1215648 w 1300202"/>
                <a:gd name="connsiteY56" fmla="*/ 624998 h 1953503"/>
                <a:gd name="connsiteX57" fmla="*/ 1233485 w 1300202"/>
                <a:gd name="connsiteY57" fmla="*/ 517697 h 1953503"/>
                <a:gd name="connsiteX58" fmla="*/ 1235489 w 1300202"/>
                <a:gd name="connsiteY58" fmla="*/ 486031 h 1953503"/>
                <a:gd name="connsiteX59" fmla="*/ 1237573 w 1300202"/>
                <a:gd name="connsiteY59" fmla="*/ 352475 h 1953503"/>
                <a:gd name="connsiteX60" fmla="*/ 1235449 w 1300202"/>
                <a:gd name="connsiteY60" fmla="*/ 320850 h 1953503"/>
                <a:gd name="connsiteX61" fmla="*/ 1239818 w 1300202"/>
                <a:gd name="connsiteY61" fmla="*/ 317663 h 1953503"/>
                <a:gd name="connsiteX62" fmla="*/ 943327 w 1300202"/>
                <a:gd name="connsiteY62" fmla="*/ 148 h 1953503"/>
                <a:gd name="connsiteX63" fmla="*/ 947575 w 1300202"/>
                <a:gd name="connsiteY63" fmla="*/ 4516 h 1953503"/>
                <a:gd name="connsiteX64" fmla="*/ 958879 w 1300202"/>
                <a:gd name="connsiteY64" fmla="*/ 49289 h 1953503"/>
                <a:gd name="connsiteX65" fmla="*/ 978720 w 1300202"/>
                <a:gd name="connsiteY65" fmla="*/ 224651 h 1953503"/>
                <a:gd name="connsiteX66" fmla="*/ 792575 w 1300202"/>
                <a:gd name="connsiteY66" fmla="*/ 504870 h 1953503"/>
                <a:gd name="connsiteX67" fmla="*/ 665673 w 1300202"/>
                <a:gd name="connsiteY67" fmla="*/ 552448 h 1953503"/>
                <a:gd name="connsiteX68" fmla="*/ 589636 w 1300202"/>
                <a:gd name="connsiteY68" fmla="*/ 603194 h 1953503"/>
                <a:gd name="connsiteX69" fmla="*/ 567590 w 1300202"/>
                <a:gd name="connsiteY69" fmla="*/ 658308 h 1953503"/>
                <a:gd name="connsiteX70" fmla="*/ 562059 w 1300202"/>
                <a:gd name="connsiteY70" fmla="*/ 833509 h 1953503"/>
                <a:gd name="connsiteX71" fmla="*/ 558171 w 1300202"/>
                <a:gd name="connsiteY71" fmla="*/ 1135413 h 1953503"/>
                <a:gd name="connsiteX72" fmla="*/ 560616 w 1300202"/>
                <a:gd name="connsiteY72" fmla="*/ 638547 h 1953503"/>
                <a:gd name="connsiteX73" fmla="*/ 614126 w 1300202"/>
                <a:gd name="connsiteY73" fmla="*/ 511604 h 1953503"/>
                <a:gd name="connsiteX74" fmla="*/ 732170 w 1300202"/>
                <a:gd name="connsiteY74" fmla="*/ 417249 h 1953503"/>
                <a:gd name="connsiteX75" fmla="*/ 825764 w 1300202"/>
                <a:gd name="connsiteY75" fmla="*/ 344258 h 1953503"/>
                <a:gd name="connsiteX76" fmla="*/ 902282 w 1300202"/>
                <a:gd name="connsiteY76" fmla="*/ 252709 h 1953503"/>
                <a:gd name="connsiteX77" fmla="*/ 929097 w 1300202"/>
                <a:gd name="connsiteY77" fmla="*/ 174548 h 1953503"/>
                <a:gd name="connsiteX78" fmla="*/ 937915 w 1300202"/>
                <a:gd name="connsiteY78" fmla="*/ 95384 h 1953503"/>
                <a:gd name="connsiteX79" fmla="*/ 943367 w 1300202"/>
                <a:gd name="connsiteY79" fmla="*/ 9166 h 1953503"/>
                <a:gd name="connsiteX80" fmla="*/ 941643 w 1300202"/>
                <a:gd name="connsiteY80" fmla="*/ 4557 h 1953503"/>
                <a:gd name="connsiteX81" fmla="*/ 943327 w 1300202"/>
                <a:gd name="connsiteY81" fmla="*/ 148 h 195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00202" h="1953503">
                  <a:moveTo>
                    <a:pt x="41222" y="819160"/>
                  </a:moveTo>
                  <a:cubicBezTo>
                    <a:pt x="44348" y="815673"/>
                    <a:pt x="45710" y="818038"/>
                    <a:pt x="45951" y="821525"/>
                  </a:cubicBezTo>
                  <a:cubicBezTo>
                    <a:pt x="41782" y="849142"/>
                    <a:pt x="42665" y="876999"/>
                    <a:pt x="44027" y="904576"/>
                  </a:cubicBezTo>
                  <a:cubicBezTo>
                    <a:pt x="47114" y="965823"/>
                    <a:pt x="50120" y="1027230"/>
                    <a:pt x="70241" y="1086072"/>
                  </a:cubicBezTo>
                  <a:cubicBezTo>
                    <a:pt x="83789" y="1125713"/>
                    <a:pt x="104953" y="1160706"/>
                    <a:pt x="132530" y="1192171"/>
                  </a:cubicBezTo>
                  <a:cubicBezTo>
                    <a:pt x="177864" y="1243958"/>
                    <a:pt x="230492" y="1287207"/>
                    <a:pt x="286568" y="1326649"/>
                  </a:cubicBezTo>
                  <a:cubicBezTo>
                    <a:pt x="322322" y="1351781"/>
                    <a:pt x="359680" y="1374628"/>
                    <a:pt x="394111" y="1401684"/>
                  </a:cubicBezTo>
                  <a:cubicBezTo>
                    <a:pt x="429985" y="1429902"/>
                    <a:pt x="459165" y="1463732"/>
                    <a:pt x="482934" y="1502652"/>
                  </a:cubicBezTo>
                  <a:cubicBezTo>
                    <a:pt x="501012" y="1532233"/>
                    <a:pt x="509189" y="1564460"/>
                    <a:pt x="513517" y="1598370"/>
                  </a:cubicBezTo>
                  <a:cubicBezTo>
                    <a:pt x="515883" y="1616888"/>
                    <a:pt x="518127" y="1638372"/>
                    <a:pt x="514840" y="1663144"/>
                  </a:cubicBezTo>
                  <a:cubicBezTo>
                    <a:pt x="512074" y="1641940"/>
                    <a:pt x="509068" y="1617049"/>
                    <a:pt x="499969" y="1597127"/>
                  </a:cubicBezTo>
                  <a:cubicBezTo>
                    <a:pt x="487704" y="1570272"/>
                    <a:pt x="466300" y="1551553"/>
                    <a:pt x="442571" y="1535199"/>
                  </a:cubicBezTo>
                  <a:cubicBezTo>
                    <a:pt x="412589" y="1514557"/>
                    <a:pt x="378599" y="1502692"/>
                    <a:pt x="344529" y="1490948"/>
                  </a:cubicBezTo>
                  <a:cubicBezTo>
                    <a:pt x="292381" y="1472951"/>
                    <a:pt x="240313" y="1454994"/>
                    <a:pt x="191572" y="1428579"/>
                  </a:cubicBezTo>
                  <a:cubicBezTo>
                    <a:pt x="75332" y="1365609"/>
                    <a:pt x="14125" y="1267046"/>
                    <a:pt x="2301" y="1136656"/>
                  </a:cubicBezTo>
                  <a:cubicBezTo>
                    <a:pt x="-5155" y="1054566"/>
                    <a:pt x="6590" y="973840"/>
                    <a:pt x="21982" y="893514"/>
                  </a:cubicBezTo>
                  <a:cubicBezTo>
                    <a:pt x="26230" y="871308"/>
                    <a:pt x="31081" y="849222"/>
                    <a:pt x="37574" y="827537"/>
                  </a:cubicBezTo>
                  <a:cubicBezTo>
                    <a:pt x="38456" y="824611"/>
                    <a:pt x="39337" y="821364"/>
                    <a:pt x="41222" y="819160"/>
                  </a:cubicBezTo>
                  <a:close/>
                  <a:moveTo>
                    <a:pt x="124995" y="387347"/>
                  </a:moveTo>
                  <a:cubicBezTo>
                    <a:pt x="126719" y="384381"/>
                    <a:pt x="128081" y="386385"/>
                    <a:pt x="128402" y="388950"/>
                  </a:cubicBezTo>
                  <a:cubicBezTo>
                    <a:pt x="126719" y="406306"/>
                    <a:pt x="125115" y="423703"/>
                    <a:pt x="126117" y="441138"/>
                  </a:cubicBezTo>
                  <a:cubicBezTo>
                    <a:pt x="129324" y="496893"/>
                    <a:pt x="130526" y="552969"/>
                    <a:pt x="146920" y="607001"/>
                  </a:cubicBezTo>
                  <a:cubicBezTo>
                    <a:pt x="157582" y="642154"/>
                    <a:pt x="175740" y="673218"/>
                    <a:pt x="199669" y="701076"/>
                  </a:cubicBezTo>
                  <a:cubicBezTo>
                    <a:pt x="254863" y="765368"/>
                    <a:pt x="323606" y="812986"/>
                    <a:pt x="393630" y="859082"/>
                  </a:cubicBezTo>
                  <a:cubicBezTo>
                    <a:pt x="441810" y="890787"/>
                    <a:pt x="481452" y="930549"/>
                    <a:pt x="507826" y="982417"/>
                  </a:cubicBezTo>
                  <a:cubicBezTo>
                    <a:pt x="518809" y="1003981"/>
                    <a:pt x="522977" y="1027550"/>
                    <a:pt x="525543" y="1051359"/>
                  </a:cubicBezTo>
                  <a:cubicBezTo>
                    <a:pt x="531114" y="1102625"/>
                    <a:pt x="537888" y="1237384"/>
                    <a:pt x="534601" y="1261834"/>
                  </a:cubicBezTo>
                  <a:cubicBezTo>
                    <a:pt x="533680" y="1268809"/>
                    <a:pt x="531876" y="1303039"/>
                    <a:pt x="530032" y="1309893"/>
                  </a:cubicBezTo>
                  <a:cubicBezTo>
                    <a:pt x="529752" y="1273097"/>
                    <a:pt x="521374" y="1077173"/>
                    <a:pt x="518729" y="1062783"/>
                  </a:cubicBezTo>
                  <a:cubicBezTo>
                    <a:pt x="514159" y="1038292"/>
                    <a:pt x="497966" y="1021097"/>
                    <a:pt x="479848" y="1005665"/>
                  </a:cubicBezTo>
                  <a:cubicBezTo>
                    <a:pt x="452111" y="982096"/>
                    <a:pt x="418642" y="969670"/>
                    <a:pt x="384852" y="958046"/>
                  </a:cubicBezTo>
                  <a:cubicBezTo>
                    <a:pt x="338556" y="942094"/>
                    <a:pt x="292221" y="926301"/>
                    <a:pt x="249091" y="902411"/>
                  </a:cubicBezTo>
                  <a:cubicBezTo>
                    <a:pt x="147040" y="845854"/>
                    <a:pt x="97258" y="757352"/>
                    <a:pt x="90965" y="642835"/>
                  </a:cubicBezTo>
                  <a:cubicBezTo>
                    <a:pt x="86395" y="560184"/>
                    <a:pt x="100624" y="479578"/>
                    <a:pt x="120225" y="399733"/>
                  </a:cubicBezTo>
                  <a:cubicBezTo>
                    <a:pt x="121267" y="395444"/>
                    <a:pt x="122750" y="391115"/>
                    <a:pt x="124995" y="387347"/>
                  </a:cubicBezTo>
                  <a:close/>
                  <a:moveTo>
                    <a:pt x="1239818" y="317663"/>
                  </a:moveTo>
                  <a:cubicBezTo>
                    <a:pt x="1240900" y="318595"/>
                    <a:pt x="1241682" y="320810"/>
                    <a:pt x="1242384" y="322172"/>
                  </a:cubicBezTo>
                  <a:cubicBezTo>
                    <a:pt x="1246512" y="330109"/>
                    <a:pt x="1248676" y="338807"/>
                    <a:pt x="1250801" y="347465"/>
                  </a:cubicBezTo>
                  <a:cubicBezTo>
                    <a:pt x="1283067" y="479498"/>
                    <a:pt x="1305434" y="612933"/>
                    <a:pt x="1299140" y="749415"/>
                  </a:cubicBezTo>
                  <a:cubicBezTo>
                    <a:pt x="1293850" y="864333"/>
                    <a:pt x="1261343" y="970633"/>
                    <a:pt x="1188512" y="1062062"/>
                  </a:cubicBezTo>
                  <a:cubicBezTo>
                    <a:pt x="1139090" y="1124150"/>
                    <a:pt x="1071911" y="1168882"/>
                    <a:pt x="1001927" y="1204796"/>
                  </a:cubicBezTo>
                  <a:cubicBezTo>
                    <a:pt x="936431" y="1238386"/>
                    <a:pt x="866807" y="1261473"/>
                    <a:pt x="797504" y="1285443"/>
                  </a:cubicBezTo>
                  <a:cubicBezTo>
                    <a:pt x="748884" y="1302238"/>
                    <a:pt x="700223" y="1323522"/>
                    <a:pt x="657655" y="1353544"/>
                  </a:cubicBezTo>
                  <a:cubicBezTo>
                    <a:pt x="634527" y="1369857"/>
                    <a:pt x="616651" y="1385249"/>
                    <a:pt x="598934" y="1407375"/>
                  </a:cubicBezTo>
                  <a:cubicBezTo>
                    <a:pt x="580135" y="1430903"/>
                    <a:pt x="572880" y="1461647"/>
                    <a:pt x="568592" y="1490707"/>
                  </a:cubicBezTo>
                  <a:cubicBezTo>
                    <a:pt x="557809" y="1564459"/>
                    <a:pt x="558370" y="1905965"/>
                    <a:pt x="555484" y="1953503"/>
                  </a:cubicBezTo>
                  <a:cubicBezTo>
                    <a:pt x="550273" y="1952822"/>
                    <a:pt x="548069" y="1952702"/>
                    <a:pt x="542938" y="1951459"/>
                  </a:cubicBezTo>
                  <a:cubicBezTo>
                    <a:pt x="542818" y="1915826"/>
                    <a:pt x="551636" y="1526741"/>
                    <a:pt x="554522" y="1494114"/>
                  </a:cubicBezTo>
                  <a:cubicBezTo>
                    <a:pt x="558571" y="1448300"/>
                    <a:pt x="562379" y="1402325"/>
                    <a:pt x="577169" y="1358314"/>
                  </a:cubicBezTo>
                  <a:cubicBezTo>
                    <a:pt x="590958" y="1317309"/>
                    <a:pt x="614005" y="1281355"/>
                    <a:pt x="640540" y="1247524"/>
                  </a:cubicBezTo>
                  <a:cubicBezTo>
                    <a:pt x="656813" y="1226802"/>
                    <a:pt x="674049" y="1206921"/>
                    <a:pt x="693169" y="1188723"/>
                  </a:cubicBezTo>
                  <a:cubicBezTo>
                    <a:pt x="726958" y="1156577"/>
                    <a:pt x="764957" y="1129882"/>
                    <a:pt x="803597" y="1104028"/>
                  </a:cubicBezTo>
                  <a:cubicBezTo>
                    <a:pt x="849893" y="1073124"/>
                    <a:pt x="896348" y="1042381"/>
                    <a:pt x="940560" y="1008551"/>
                  </a:cubicBezTo>
                  <a:cubicBezTo>
                    <a:pt x="967656" y="987828"/>
                    <a:pt x="994311" y="966504"/>
                    <a:pt x="1019322" y="943136"/>
                  </a:cubicBezTo>
                  <a:cubicBezTo>
                    <a:pt x="1036799" y="926782"/>
                    <a:pt x="1055397" y="911591"/>
                    <a:pt x="1071911" y="894235"/>
                  </a:cubicBezTo>
                  <a:cubicBezTo>
                    <a:pt x="1114038" y="850023"/>
                    <a:pt x="1152959" y="803327"/>
                    <a:pt x="1178491" y="747131"/>
                  </a:cubicBezTo>
                  <a:cubicBezTo>
                    <a:pt x="1196208" y="708130"/>
                    <a:pt x="1208112" y="667326"/>
                    <a:pt x="1215648" y="624998"/>
                  </a:cubicBezTo>
                  <a:cubicBezTo>
                    <a:pt x="1222021" y="589405"/>
                    <a:pt x="1229276" y="553491"/>
                    <a:pt x="1233485" y="517697"/>
                  </a:cubicBezTo>
                  <a:cubicBezTo>
                    <a:pt x="1234727" y="507235"/>
                    <a:pt x="1234688" y="496613"/>
                    <a:pt x="1235489" y="486031"/>
                  </a:cubicBezTo>
                  <a:cubicBezTo>
                    <a:pt x="1238776" y="441579"/>
                    <a:pt x="1238215" y="397007"/>
                    <a:pt x="1237573" y="352475"/>
                  </a:cubicBezTo>
                  <a:cubicBezTo>
                    <a:pt x="1237413" y="342014"/>
                    <a:pt x="1235810" y="331392"/>
                    <a:pt x="1235449" y="320850"/>
                  </a:cubicBezTo>
                  <a:cubicBezTo>
                    <a:pt x="1237353" y="317082"/>
                    <a:pt x="1238736" y="316731"/>
                    <a:pt x="1239818" y="317663"/>
                  </a:cubicBezTo>
                  <a:close/>
                  <a:moveTo>
                    <a:pt x="943327" y="148"/>
                  </a:moveTo>
                  <a:cubicBezTo>
                    <a:pt x="946734" y="-735"/>
                    <a:pt x="946894" y="2552"/>
                    <a:pt x="947575" y="4516"/>
                  </a:cubicBezTo>
                  <a:cubicBezTo>
                    <a:pt x="952626" y="19107"/>
                    <a:pt x="955752" y="34218"/>
                    <a:pt x="958879" y="49289"/>
                  </a:cubicBezTo>
                  <a:cubicBezTo>
                    <a:pt x="970864" y="107128"/>
                    <a:pt x="979602" y="165369"/>
                    <a:pt x="978720" y="224651"/>
                  </a:cubicBezTo>
                  <a:cubicBezTo>
                    <a:pt x="976756" y="356203"/>
                    <a:pt x="913585" y="450518"/>
                    <a:pt x="792575" y="504870"/>
                  </a:cubicBezTo>
                  <a:cubicBezTo>
                    <a:pt x="751250" y="523429"/>
                    <a:pt x="707800" y="536215"/>
                    <a:pt x="665673" y="552448"/>
                  </a:cubicBezTo>
                  <a:cubicBezTo>
                    <a:pt x="642264" y="561467"/>
                    <a:pt x="607432" y="584756"/>
                    <a:pt x="589636" y="603194"/>
                  </a:cubicBezTo>
                  <a:cubicBezTo>
                    <a:pt x="573843" y="619627"/>
                    <a:pt x="570236" y="636462"/>
                    <a:pt x="567590" y="658308"/>
                  </a:cubicBezTo>
                  <a:cubicBezTo>
                    <a:pt x="565465" y="675984"/>
                    <a:pt x="562299" y="804850"/>
                    <a:pt x="562059" y="833509"/>
                  </a:cubicBezTo>
                  <a:cubicBezTo>
                    <a:pt x="561778" y="864694"/>
                    <a:pt x="558451" y="1137217"/>
                    <a:pt x="558171" y="1135413"/>
                  </a:cubicBezTo>
                  <a:cubicBezTo>
                    <a:pt x="545745" y="1049195"/>
                    <a:pt x="557810" y="676385"/>
                    <a:pt x="560616" y="638547"/>
                  </a:cubicBezTo>
                  <a:cubicBezTo>
                    <a:pt x="564223" y="590287"/>
                    <a:pt x="582982" y="548801"/>
                    <a:pt x="614126" y="511604"/>
                  </a:cubicBezTo>
                  <a:cubicBezTo>
                    <a:pt x="647315" y="472002"/>
                    <a:pt x="690604" y="445909"/>
                    <a:pt x="732170" y="417249"/>
                  </a:cubicBezTo>
                  <a:cubicBezTo>
                    <a:pt x="764798" y="394723"/>
                    <a:pt x="796183" y="370793"/>
                    <a:pt x="825764" y="344258"/>
                  </a:cubicBezTo>
                  <a:cubicBezTo>
                    <a:pt x="855826" y="317323"/>
                    <a:pt x="882401" y="287862"/>
                    <a:pt x="902282" y="252709"/>
                  </a:cubicBezTo>
                  <a:cubicBezTo>
                    <a:pt x="916030" y="228419"/>
                    <a:pt x="923887" y="201844"/>
                    <a:pt x="929097" y="174548"/>
                  </a:cubicBezTo>
                  <a:cubicBezTo>
                    <a:pt x="934108" y="148414"/>
                    <a:pt x="935751" y="121919"/>
                    <a:pt x="937915" y="95384"/>
                  </a:cubicBezTo>
                  <a:cubicBezTo>
                    <a:pt x="940321" y="66565"/>
                    <a:pt x="942405" y="37865"/>
                    <a:pt x="943367" y="9166"/>
                  </a:cubicBezTo>
                  <a:cubicBezTo>
                    <a:pt x="943407" y="7643"/>
                    <a:pt x="942245" y="6080"/>
                    <a:pt x="941643" y="4557"/>
                  </a:cubicBezTo>
                  <a:cubicBezTo>
                    <a:pt x="941483" y="2793"/>
                    <a:pt x="941443" y="629"/>
                    <a:pt x="943327" y="148"/>
                  </a:cubicBezTo>
                  <a:close/>
                </a:path>
              </a:pathLst>
            </a:custGeom>
            <a:solidFill>
              <a:srgbClr val="88AB3F"/>
            </a:solidFill>
            <a:ln w="8182"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3BC3B15A-9C86-4FDD-B45E-064A2549BD2C}"/>
                </a:ext>
              </a:extLst>
            </p:cNvPr>
            <p:cNvSpPr/>
            <p:nvPr/>
          </p:nvSpPr>
          <p:spPr>
            <a:xfrm>
              <a:off x="3079016" y="5338954"/>
              <a:ext cx="314799" cy="266564"/>
            </a:xfrm>
            <a:custGeom>
              <a:avLst/>
              <a:gdLst>
                <a:gd name="connsiteX0" fmla="*/ 642220 w 642730"/>
                <a:gd name="connsiteY0" fmla="*/ 230627 h 544248"/>
                <a:gd name="connsiteX1" fmla="*/ 573313 w 642730"/>
                <a:gd name="connsiteY1" fmla="*/ 400686 h 544248"/>
                <a:gd name="connsiteX2" fmla="*/ 303658 w 642730"/>
                <a:gd name="connsiteY2" fmla="*/ 536864 h 544248"/>
                <a:gd name="connsiteX3" fmla="*/ 132617 w 642730"/>
                <a:gd name="connsiteY3" fmla="*/ 528762 h 544248"/>
                <a:gd name="connsiteX4" fmla="*/ 41204 w 642730"/>
                <a:gd name="connsiteY4" fmla="*/ 439886 h 544248"/>
                <a:gd name="connsiteX5" fmla="*/ 1513 w 642730"/>
                <a:gd name="connsiteY5" fmla="*/ 258861 h 544248"/>
                <a:gd name="connsiteX6" fmla="*/ 24755 w 642730"/>
                <a:gd name="connsiteY6" fmla="*/ 48293 h 544248"/>
                <a:gd name="connsiteX7" fmla="*/ 87279 w 642730"/>
                <a:gd name="connsiteY7" fmla="*/ 6392 h 544248"/>
                <a:gd name="connsiteX8" fmla="*/ 225093 w 642730"/>
                <a:gd name="connsiteY8" fmla="*/ 8 h 544248"/>
                <a:gd name="connsiteX9" fmla="*/ 494503 w 642730"/>
                <a:gd name="connsiteY9" fmla="*/ 50666 h 544248"/>
                <a:gd name="connsiteX10" fmla="*/ 581333 w 642730"/>
                <a:gd name="connsiteY10" fmla="*/ 100424 h 544248"/>
                <a:gd name="connsiteX11" fmla="*/ 642220 w 642730"/>
                <a:gd name="connsiteY11" fmla="*/ 230627 h 5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730" h="544248">
                  <a:moveTo>
                    <a:pt x="642220" y="230627"/>
                  </a:moveTo>
                  <a:cubicBezTo>
                    <a:pt x="643939" y="301744"/>
                    <a:pt x="614477" y="354448"/>
                    <a:pt x="573313" y="400686"/>
                  </a:cubicBezTo>
                  <a:cubicBezTo>
                    <a:pt x="501705" y="481214"/>
                    <a:pt x="406773" y="517468"/>
                    <a:pt x="303658" y="536864"/>
                  </a:cubicBezTo>
                  <a:cubicBezTo>
                    <a:pt x="245962" y="547748"/>
                    <a:pt x="188921" y="547830"/>
                    <a:pt x="132617" y="528762"/>
                  </a:cubicBezTo>
                  <a:cubicBezTo>
                    <a:pt x="87934" y="513622"/>
                    <a:pt x="56917" y="483915"/>
                    <a:pt x="41204" y="439886"/>
                  </a:cubicBezTo>
                  <a:cubicBezTo>
                    <a:pt x="20336" y="381291"/>
                    <a:pt x="7078" y="321303"/>
                    <a:pt x="1513" y="258861"/>
                  </a:cubicBezTo>
                  <a:cubicBezTo>
                    <a:pt x="-4871" y="186516"/>
                    <a:pt x="10106" y="117609"/>
                    <a:pt x="24755" y="48293"/>
                  </a:cubicBezTo>
                  <a:cubicBezTo>
                    <a:pt x="31547" y="15885"/>
                    <a:pt x="43823" y="10484"/>
                    <a:pt x="87279" y="6392"/>
                  </a:cubicBezTo>
                  <a:cubicBezTo>
                    <a:pt x="133190" y="2054"/>
                    <a:pt x="179428" y="-155"/>
                    <a:pt x="225093" y="8"/>
                  </a:cubicBezTo>
                  <a:cubicBezTo>
                    <a:pt x="317406" y="254"/>
                    <a:pt x="408165" y="14903"/>
                    <a:pt x="494503" y="50666"/>
                  </a:cubicBezTo>
                  <a:cubicBezTo>
                    <a:pt x="525683" y="63597"/>
                    <a:pt x="556045" y="78163"/>
                    <a:pt x="581333" y="100424"/>
                  </a:cubicBezTo>
                  <a:cubicBezTo>
                    <a:pt x="622006" y="136268"/>
                    <a:pt x="646639" y="180215"/>
                    <a:pt x="642220" y="230627"/>
                  </a:cubicBezTo>
                  <a:close/>
                </a:path>
              </a:pathLst>
            </a:custGeom>
            <a:solidFill>
              <a:srgbClr val="FEE5D5"/>
            </a:solidFill>
            <a:ln w="8182" cap="flat">
              <a:noFill/>
              <a:prstDash val="solid"/>
              <a:miter/>
            </a:ln>
          </p:spPr>
          <p:txBody>
            <a:bodyPr rtlCol="0" anchor="ctr"/>
            <a:lstStyle/>
            <a:p>
              <a:endParaRPr lang="en-US"/>
            </a:p>
          </p:txBody>
        </p:sp>
      </p:grpSp>
      <p:sp>
        <p:nvSpPr>
          <p:cNvPr id="44" name="Content Placeholder 2">
            <a:extLst>
              <a:ext uri="{FF2B5EF4-FFF2-40B4-BE49-F238E27FC236}">
                <a16:creationId xmlns:a16="http://schemas.microsoft.com/office/drawing/2014/main" id="{40AF1867-23B5-4ECF-94AD-D8E72B09272E}"/>
              </a:ext>
            </a:extLst>
          </p:cNvPr>
          <p:cNvSpPr txBox="1">
            <a:spLocks/>
          </p:cNvSpPr>
          <p:nvPr/>
        </p:nvSpPr>
        <p:spPr>
          <a:xfrm>
            <a:off x="5064728" y="304800"/>
            <a:ext cx="6610036" cy="600456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 indent="0" algn="ctr">
              <a:buFont typeface="Arial" panose="020B0604020202020204" pitchFamily="34" charset="0"/>
              <a:buNone/>
            </a:pPr>
            <a:r>
              <a:rPr lang="en-US" b="1" u="sng" dirty="0">
                <a:solidFill>
                  <a:srgbClr val="2E3192"/>
                </a:solidFill>
                <a:latin typeface="Times New Roman" panose="02020603050405020304" pitchFamily="18" charset="0"/>
                <a:cs typeface="Times New Roman" panose="02020603050405020304" pitchFamily="18" charset="0"/>
              </a:rPr>
              <a:t>EFFECT ON HEALTH:-</a:t>
            </a:r>
          </a:p>
          <a:p>
            <a:pPr marL="137160" indent="0">
              <a:buFont typeface="Arial" panose="020B0604020202020204" pitchFamily="34" charset="0"/>
              <a:buNone/>
            </a:pPr>
            <a:r>
              <a:rPr lang="en-US" dirty="0">
                <a:solidFill>
                  <a:srgbClr val="2E3192"/>
                </a:solidFill>
                <a:latin typeface="Times New Roman" panose="02020603050405020304" pitchFamily="18" charset="0"/>
                <a:cs typeface="Times New Roman" panose="02020603050405020304" pitchFamily="18" charset="0"/>
              </a:rPr>
              <a:t> </a:t>
            </a:r>
            <a:r>
              <a:rPr lang="en-US" u="sng" dirty="0">
                <a:solidFill>
                  <a:srgbClr val="2E3192"/>
                </a:solidFill>
                <a:latin typeface="Times New Roman" panose="02020603050405020304" pitchFamily="18" charset="0"/>
                <a:cs typeface="Times New Roman" panose="02020603050405020304" pitchFamily="18" charset="0"/>
              </a:rPr>
              <a:t>Short-term effects –</a:t>
            </a:r>
            <a:br>
              <a:rPr lang="en-US" dirty="0">
                <a:solidFill>
                  <a:srgbClr val="2E3192"/>
                </a:solidFill>
                <a:latin typeface="Times New Roman" panose="02020603050405020304" pitchFamily="18" charset="0"/>
                <a:cs typeface="Times New Roman" panose="02020603050405020304" pitchFamily="18" charset="0"/>
              </a:rPr>
            </a:br>
            <a:r>
              <a:rPr lang="en-US" dirty="0">
                <a:solidFill>
                  <a:srgbClr val="2E3192"/>
                </a:solidFill>
                <a:latin typeface="Times New Roman" panose="02020603050405020304" pitchFamily="18" charset="0"/>
                <a:cs typeface="Times New Roman" panose="02020603050405020304" pitchFamily="18" charset="0"/>
              </a:rPr>
              <a:t>• </a:t>
            </a:r>
            <a:r>
              <a:rPr lang="en-US" sz="2400" dirty="0">
                <a:solidFill>
                  <a:srgbClr val="2E3192"/>
                </a:solidFill>
                <a:latin typeface="Times New Roman" panose="02020603050405020304" pitchFamily="18" charset="0"/>
                <a:cs typeface="Times New Roman" panose="02020603050405020304" pitchFamily="18" charset="0"/>
              </a:rPr>
              <a:t>Irritation to the eyes, nose and throat</a:t>
            </a:r>
            <a:br>
              <a:rPr lang="en-US" sz="2400" dirty="0">
                <a:solidFill>
                  <a:srgbClr val="2E3192"/>
                </a:solidFill>
                <a:latin typeface="Times New Roman" panose="02020603050405020304" pitchFamily="18" charset="0"/>
                <a:cs typeface="Times New Roman" panose="02020603050405020304" pitchFamily="18" charset="0"/>
              </a:rPr>
            </a:br>
            <a:r>
              <a:rPr lang="en-US" sz="2400" dirty="0">
                <a:solidFill>
                  <a:srgbClr val="2E3192"/>
                </a:solidFill>
                <a:latin typeface="Times New Roman" panose="02020603050405020304" pitchFamily="18" charset="0"/>
                <a:cs typeface="Times New Roman" panose="02020603050405020304" pitchFamily="18" charset="0"/>
              </a:rPr>
              <a:t>• Respiratory infections such as bronchitis</a:t>
            </a:r>
            <a:br>
              <a:rPr lang="en-US" sz="2400" dirty="0">
                <a:solidFill>
                  <a:srgbClr val="2E3192"/>
                </a:solidFill>
                <a:latin typeface="Times New Roman" panose="02020603050405020304" pitchFamily="18" charset="0"/>
                <a:cs typeface="Times New Roman" panose="02020603050405020304" pitchFamily="18" charset="0"/>
              </a:rPr>
            </a:br>
            <a:r>
              <a:rPr lang="en-US" sz="2400" dirty="0">
                <a:solidFill>
                  <a:srgbClr val="2E3192"/>
                </a:solidFill>
                <a:latin typeface="Times New Roman" panose="02020603050405020304" pitchFamily="18" charset="0"/>
                <a:cs typeface="Times New Roman" panose="02020603050405020304" pitchFamily="18" charset="0"/>
              </a:rPr>
              <a:t>• Pneumonia</a:t>
            </a:r>
            <a:br>
              <a:rPr lang="en-US" sz="2400" dirty="0">
                <a:solidFill>
                  <a:srgbClr val="2E3192"/>
                </a:solidFill>
                <a:latin typeface="Times New Roman" panose="02020603050405020304" pitchFamily="18" charset="0"/>
                <a:cs typeface="Times New Roman" panose="02020603050405020304" pitchFamily="18" charset="0"/>
              </a:rPr>
            </a:br>
            <a:r>
              <a:rPr lang="en-US" sz="2400" dirty="0">
                <a:solidFill>
                  <a:srgbClr val="2E3192"/>
                </a:solidFill>
                <a:latin typeface="Times New Roman" panose="02020603050405020304" pitchFamily="18" charset="0"/>
                <a:cs typeface="Times New Roman" panose="02020603050405020304" pitchFamily="18" charset="0"/>
              </a:rPr>
              <a:t>• Headaches</a:t>
            </a:r>
            <a:br>
              <a:rPr lang="en-US" sz="2400" dirty="0">
                <a:solidFill>
                  <a:srgbClr val="2E3192"/>
                </a:solidFill>
                <a:latin typeface="Times New Roman" panose="02020603050405020304" pitchFamily="18" charset="0"/>
                <a:cs typeface="Times New Roman" panose="02020603050405020304" pitchFamily="18" charset="0"/>
              </a:rPr>
            </a:br>
            <a:r>
              <a:rPr lang="en-US" sz="2400" dirty="0">
                <a:solidFill>
                  <a:srgbClr val="2E3192"/>
                </a:solidFill>
                <a:latin typeface="Times New Roman" panose="02020603050405020304" pitchFamily="18" charset="0"/>
                <a:cs typeface="Times New Roman" panose="02020603050405020304" pitchFamily="18" charset="0"/>
              </a:rPr>
              <a:t>• Nausea</a:t>
            </a:r>
            <a:br>
              <a:rPr lang="en-US" sz="2400" dirty="0">
                <a:solidFill>
                  <a:srgbClr val="2E3192"/>
                </a:solidFill>
                <a:latin typeface="Times New Roman" panose="02020603050405020304" pitchFamily="18" charset="0"/>
                <a:cs typeface="Times New Roman" panose="02020603050405020304" pitchFamily="18" charset="0"/>
              </a:rPr>
            </a:br>
            <a:r>
              <a:rPr lang="en-US" sz="2400" dirty="0">
                <a:solidFill>
                  <a:srgbClr val="2E3192"/>
                </a:solidFill>
                <a:latin typeface="Times New Roman" panose="02020603050405020304" pitchFamily="18" charset="0"/>
                <a:cs typeface="Times New Roman" panose="02020603050405020304" pitchFamily="18" charset="0"/>
              </a:rPr>
              <a:t>• Allergic reactions.</a:t>
            </a:r>
            <a:br>
              <a:rPr lang="en-US" sz="2400" dirty="0">
                <a:solidFill>
                  <a:srgbClr val="2E3192"/>
                </a:solidFill>
                <a:latin typeface="Times New Roman" panose="02020603050405020304" pitchFamily="18" charset="0"/>
                <a:cs typeface="Times New Roman" panose="02020603050405020304" pitchFamily="18" charset="0"/>
              </a:rPr>
            </a:br>
            <a:r>
              <a:rPr lang="en-US" sz="2400" dirty="0">
                <a:solidFill>
                  <a:srgbClr val="2E3192"/>
                </a:solidFill>
                <a:latin typeface="Times New Roman" panose="02020603050405020304" pitchFamily="18" charset="0"/>
                <a:cs typeface="Times New Roman" panose="02020603050405020304" pitchFamily="18" charset="0"/>
              </a:rPr>
              <a:t>• Short-term air pollution can aggravate the medical conditions of individuals with asthma and emphysema.</a:t>
            </a:r>
          </a:p>
          <a:p>
            <a:pPr marL="137160" indent="0">
              <a:buFont typeface="Arial" panose="020B0604020202020204" pitchFamily="34" charset="0"/>
              <a:buNone/>
            </a:pPr>
            <a:endParaRPr lang="en-US" dirty="0">
              <a:solidFill>
                <a:srgbClr val="2E319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7942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89D01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6BC3002-0F74-44B5-A322-A70E7A8210E4}"/>
              </a:ext>
            </a:extLst>
          </p:cNvPr>
          <p:cNvGrpSpPr/>
          <p:nvPr/>
        </p:nvGrpSpPr>
        <p:grpSpPr>
          <a:xfrm>
            <a:off x="7132320" y="2057400"/>
            <a:ext cx="4447062" cy="4280022"/>
            <a:chOff x="6379074" y="1656897"/>
            <a:chExt cx="5200308" cy="4680525"/>
          </a:xfrm>
        </p:grpSpPr>
        <p:grpSp>
          <p:nvGrpSpPr>
            <p:cNvPr id="3" name="Graphic 90">
              <a:extLst>
                <a:ext uri="{FF2B5EF4-FFF2-40B4-BE49-F238E27FC236}">
                  <a16:creationId xmlns:a16="http://schemas.microsoft.com/office/drawing/2014/main" id="{CCD3A398-809F-46CD-81E5-ED80C7A2A7D5}"/>
                </a:ext>
              </a:extLst>
            </p:cNvPr>
            <p:cNvGrpSpPr/>
            <p:nvPr/>
          </p:nvGrpSpPr>
          <p:grpSpPr>
            <a:xfrm>
              <a:off x="6379074" y="2143345"/>
              <a:ext cx="5200308" cy="4194077"/>
              <a:chOff x="1844323" y="0"/>
              <a:chExt cx="8503353" cy="6858000"/>
            </a:xfrm>
          </p:grpSpPr>
          <p:sp>
            <p:nvSpPr>
              <p:cNvPr id="4" name="Freeform: Shape 3">
                <a:extLst>
                  <a:ext uri="{FF2B5EF4-FFF2-40B4-BE49-F238E27FC236}">
                    <a16:creationId xmlns:a16="http://schemas.microsoft.com/office/drawing/2014/main" id="{7245F130-89DF-4DCF-9305-8211864076BE}"/>
                  </a:ext>
                </a:extLst>
              </p:cNvPr>
              <p:cNvSpPr/>
              <p:nvPr/>
            </p:nvSpPr>
            <p:spPr>
              <a:xfrm>
                <a:off x="2468351" y="1814072"/>
                <a:ext cx="2482" cy="3120"/>
              </a:xfrm>
              <a:custGeom>
                <a:avLst/>
                <a:gdLst>
                  <a:gd name="connsiteX0" fmla="*/ 1773 w 2482"/>
                  <a:gd name="connsiteY0" fmla="*/ 0 h 3120"/>
                  <a:gd name="connsiteX1" fmla="*/ 0 w 2482"/>
                  <a:gd name="connsiteY1" fmla="*/ 3121 h 3120"/>
                  <a:gd name="connsiteX2" fmla="*/ 2482 w 2482"/>
                  <a:gd name="connsiteY2" fmla="*/ 567 h 3120"/>
                  <a:gd name="connsiteX3" fmla="*/ 1773 w 2482"/>
                  <a:gd name="connsiteY3" fmla="*/ 0 h 3120"/>
                </a:gdLst>
                <a:ahLst/>
                <a:cxnLst>
                  <a:cxn ang="0">
                    <a:pos x="connsiteX0" y="connsiteY0"/>
                  </a:cxn>
                  <a:cxn ang="0">
                    <a:pos x="connsiteX1" y="connsiteY1"/>
                  </a:cxn>
                  <a:cxn ang="0">
                    <a:pos x="connsiteX2" y="connsiteY2"/>
                  </a:cxn>
                  <a:cxn ang="0">
                    <a:pos x="connsiteX3" y="connsiteY3"/>
                  </a:cxn>
                </a:cxnLst>
                <a:rect l="l" t="t" r="r" b="b"/>
                <a:pathLst>
                  <a:path w="2482" h="3120">
                    <a:moveTo>
                      <a:pt x="1773" y="0"/>
                    </a:moveTo>
                    <a:cubicBezTo>
                      <a:pt x="1206" y="1064"/>
                      <a:pt x="567" y="2128"/>
                      <a:pt x="0" y="3121"/>
                    </a:cubicBezTo>
                    <a:cubicBezTo>
                      <a:pt x="851" y="2269"/>
                      <a:pt x="1631" y="1418"/>
                      <a:pt x="2482" y="567"/>
                    </a:cubicBezTo>
                    <a:lnTo>
                      <a:pt x="1773" y="0"/>
                    </a:lnTo>
                    <a:close/>
                  </a:path>
                </a:pathLst>
              </a:custGeom>
              <a:solidFill>
                <a:srgbClr val="010101"/>
              </a:solidFill>
              <a:ln w="7086"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92FCA0D-45DC-4BDD-AEF2-17E301ACD2BE}"/>
                  </a:ext>
                </a:extLst>
              </p:cNvPr>
              <p:cNvSpPr/>
              <p:nvPr/>
            </p:nvSpPr>
            <p:spPr>
              <a:xfrm>
                <a:off x="1844039" y="-289"/>
                <a:ext cx="8505327" cy="6855934"/>
              </a:xfrm>
              <a:custGeom>
                <a:avLst/>
                <a:gdLst>
                  <a:gd name="connsiteX0" fmla="*/ 8504417 w 8505327"/>
                  <a:gd name="connsiteY0" fmla="*/ 2345342 h 6855934"/>
                  <a:gd name="connsiteX1" fmla="*/ 8504630 w 8505327"/>
                  <a:gd name="connsiteY1" fmla="*/ 1530325 h 6855934"/>
                  <a:gd name="connsiteX2" fmla="*/ 8471652 w 8505327"/>
                  <a:gd name="connsiteY2" fmla="*/ 1489262 h 6855934"/>
                  <a:gd name="connsiteX3" fmla="*/ 8456049 w 8505327"/>
                  <a:gd name="connsiteY3" fmla="*/ 1471319 h 6855934"/>
                  <a:gd name="connsiteX4" fmla="*/ 8455907 w 8505327"/>
                  <a:gd name="connsiteY4" fmla="*/ 1443022 h 6855934"/>
                  <a:gd name="connsiteX5" fmla="*/ 8417468 w 8505327"/>
                  <a:gd name="connsiteY5" fmla="*/ 1403094 h 6855934"/>
                  <a:gd name="connsiteX6" fmla="*/ 8336052 w 8505327"/>
                  <a:gd name="connsiteY6" fmla="*/ 1404016 h 6855934"/>
                  <a:gd name="connsiteX7" fmla="*/ 8312081 w 8505327"/>
                  <a:gd name="connsiteY7" fmla="*/ 1379478 h 6855934"/>
                  <a:gd name="connsiteX8" fmla="*/ 8304705 w 8505327"/>
                  <a:gd name="connsiteY8" fmla="*/ 1282104 h 6855934"/>
                  <a:gd name="connsiteX9" fmla="*/ 8295699 w 8505327"/>
                  <a:gd name="connsiteY9" fmla="*/ 1315437 h 6855934"/>
                  <a:gd name="connsiteX10" fmla="*/ 8245416 w 8505327"/>
                  <a:gd name="connsiteY10" fmla="*/ 1434228 h 6855934"/>
                  <a:gd name="connsiteX11" fmla="*/ 8227260 w 8505327"/>
                  <a:gd name="connsiteY11" fmla="*/ 1469901 h 6855934"/>
                  <a:gd name="connsiteX12" fmla="*/ 8227260 w 8505327"/>
                  <a:gd name="connsiteY12" fmla="*/ 1430540 h 6855934"/>
                  <a:gd name="connsiteX13" fmla="*/ 8228749 w 8505327"/>
                  <a:gd name="connsiteY13" fmla="*/ 544674 h 6855934"/>
                  <a:gd name="connsiteX14" fmla="*/ 8197544 w 8505327"/>
                  <a:gd name="connsiteY14" fmla="*/ 379429 h 6855934"/>
                  <a:gd name="connsiteX15" fmla="*/ 8165347 w 8505327"/>
                  <a:gd name="connsiteY15" fmla="*/ 239220 h 6855934"/>
                  <a:gd name="connsiteX16" fmla="*/ 8141659 w 8505327"/>
                  <a:gd name="connsiteY16" fmla="*/ 217447 h 6855934"/>
                  <a:gd name="connsiteX17" fmla="*/ 7865354 w 8505327"/>
                  <a:gd name="connsiteY17" fmla="*/ 217234 h 6855934"/>
                  <a:gd name="connsiteX18" fmla="*/ 7841169 w 8505327"/>
                  <a:gd name="connsiteY18" fmla="*/ 242482 h 6855934"/>
                  <a:gd name="connsiteX19" fmla="*/ 7779823 w 8505327"/>
                  <a:gd name="connsiteY19" fmla="*/ 395174 h 6855934"/>
                  <a:gd name="connsiteX20" fmla="*/ 7754009 w 8505327"/>
                  <a:gd name="connsiteY20" fmla="*/ 480775 h 6855934"/>
                  <a:gd name="connsiteX21" fmla="*/ 7754292 w 8505327"/>
                  <a:gd name="connsiteY21" fmla="*/ 891829 h 6855934"/>
                  <a:gd name="connsiteX22" fmla="*/ 7742732 w 8505327"/>
                  <a:gd name="connsiteY22" fmla="*/ 923176 h 6855934"/>
                  <a:gd name="connsiteX23" fmla="*/ 7673514 w 8505327"/>
                  <a:gd name="connsiteY23" fmla="*/ 921261 h 6855934"/>
                  <a:gd name="connsiteX24" fmla="*/ 7646918 w 8505327"/>
                  <a:gd name="connsiteY24" fmla="*/ 847646 h 6855934"/>
                  <a:gd name="connsiteX25" fmla="*/ 7643727 w 8505327"/>
                  <a:gd name="connsiteY25" fmla="*/ 777435 h 6855934"/>
                  <a:gd name="connsiteX26" fmla="*/ 7616777 w 8505327"/>
                  <a:gd name="connsiteY26" fmla="*/ 751336 h 6855934"/>
                  <a:gd name="connsiteX27" fmla="*/ 7450256 w 8505327"/>
                  <a:gd name="connsiteY27" fmla="*/ 751690 h 6855934"/>
                  <a:gd name="connsiteX28" fmla="*/ 7397634 w 8505327"/>
                  <a:gd name="connsiteY28" fmla="*/ 798498 h 6855934"/>
                  <a:gd name="connsiteX29" fmla="*/ 7393378 w 8505327"/>
                  <a:gd name="connsiteY29" fmla="*/ 818852 h 6855934"/>
                  <a:gd name="connsiteX30" fmla="*/ 7363379 w 8505327"/>
                  <a:gd name="connsiteY30" fmla="*/ 921545 h 6855934"/>
                  <a:gd name="connsiteX31" fmla="*/ 7362741 w 8505327"/>
                  <a:gd name="connsiteY31" fmla="*/ 1786135 h 6855934"/>
                  <a:gd name="connsiteX32" fmla="*/ 7354231 w 8505327"/>
                  <a:gd name="connsiteY32" fmla="*/ 1825283 h 6855934"/>
                  <a:gd name="connsiteX33" fmla="*/ 7346217 w 8505327"/>
                  <a:gd name="connsiteY33" fmla="*/ 1778050 h 6855934"/>
                  <a:gd name="connsiteX34" fmla="*/ 7303097 w 8505327"/>
                  <a:gd name="connsiteY34" fmla="*/ 1735356 h 6855934"/>
                  <a:gd name="connsiteX35" fmla="*/ 7271040 w 8505327"/>
                  <a:gd name="connsiteY35" fmla="*/ 1704293 h 6855934"/>
                  <a:gd name="connsiteX36" fmla="*/ 7271324 w 8505327"/>
                  <a:gd name="connsiteY36" fmla="*/ 1658266 h 6855934"/>
                  <a:gd name="connsiteX37" fmla="*/ 7272317 w 8505327"/>
                  <a:gd name="connsiteY37" fmla="*/ 223192 h 6855934"/>
                  <a:gd name="connsiteX38" fmla="*/ 7254871 w 8505327"/>
                  <a:gd name="connsiteY38" fmla="*/ 145392 h 6855934"/>
                  <a:gd name="connsiteX39" fmla="*/ 7167001 w 8505327"/>
                  <a:gd name="connsiteY39" fmla="*/ 21140 h 6855934"/>
                  <a:gd name="connsiteX40" fmla="*/ 7132959 w 8505327"/>
                  <a:gd name="connsiteY40" fmla="*/ 76 h 6855934"/>
                  <a:gd name="connsiteX41" fmla="*/ 6998352 w 8505327"/>
                  <a:gd name="connsiteY41" fmla="*/ 5 h 6855934"/>
                  <a:gd name="connsiteX42" fmla="*/ 6975303 w 8505327"/>
                  <a:gd name="connsiteY42" fmla="*/ 22771 h 6855934"/>
                  <a:gd name="connsiteX43" fmla="*/ 6975657 w 8505327"/>
                  <a:gd name="connsiteY43" fmla="*/ 58160 h 6855934"/>
                  <a:gd name="connsiteX44" fmla="*/ 6947857 w 8505327"/>
                  <a:gd name="connsiteY44" fmla="*/ 86032 h 6855934"/>
                  <a:gd name="connsiteX45" fmla="*/ 6894879 w 8505327"/>
                  <a:gd name="connsiteY45" fmla="*/ 141704 h 6855934"/>
                  <a:gd name="connsiteX46" fmla="*/ 6895446 w 8505327"/>
                  <a:gd name="connsiteY46" fmla="*/ 1342954 h 6855934"/>
                  <a:gd name="connsiteX47" fmla="*/ 6869561 w 8505327"/>
                  <a:gd name="connsiteY47" fmla="*/ 1379619 h 6855934"/>
                  <a:gd name="connsiteX48" fmla="*/ 6839632 w 8505327"/>
                  <a:gd name="connsiteY48" fmla="*/ 1378697 h 6855934"/>
                  <a:gd name="connsiteX49" fmla="*/ 6811335 w 8505327"/>
                  <a:gd name="connsiteY49" fmla="*/ 1351251 h 6855934"/>
                  <a:gd name="connsiteX50" fmla="*/ 6813321 w 8505327"/>
                  <a:gd name="connsiteY50" fmla="*/ 1223736 h 6855934"/>
                  <a:gd name="connsiteX51" fmla="*/ 6808214 w 8505327"/>
                  <a:gd name="connsiteY51" fmla="*/ 1024805 h 6855934"/>
                  <a:gd name="connsiteX52" fmla="*/ 6729493 w 8505327"/>
                  <a:gd name="connsiteY52" fmla="*/ 984096 h 6855934"/>
                  <a:gd name="connsiteX53" fmla="*/ 6697366 w 8505327"/>
                  <a:gd name="connsiteY53" fmla="*/ 952962 h 6855934"/>
                  <a:gd name="connsiteX54" fmla="*/ 6666870 w 8505327"/>
                  <a:gd name="connsiteY54" fmla="*/ 922609 h 6855934"/>
                  <a:gd name="connsiteX55" fmla="*/ 6532263 w 8505327"/>
                  <a:gd name="connsiteY55" fmla="*/ 922467 h 6855934"/>
                  <a:gd name="connsiteX56" fmla="*/ 6488434 w 8505327"/>
                  <a:gd name="connsiteY56" fmla="*/ 962040 h 6855934"/>
                  <a:gd name="connsiteX57" fmla="*/ 6470563 w 8505327"/>
                  <a:gd name="connsiteY57" fmla="*/ 984451 h 6855934"/>
                  <a:gd name="connsiteX58" fmla="*/ 6438790 w 8505327"/>
                  <a:gd name="connsiteY58" fmla="*/ 1019769 h 6855934"/>
                  <a:gd name="connsiteX59" fmla="*/ 6439003 w 8505327"/>
                  <a:gd name="connsiteY59" fmla="*/ 1313876 h 6855934"/>
                  <a:gd name="connsiteX60" fmla="*/ 6433897 w 8505327"/>
                  <a:gd name="connsiteY60" fmla="*/ 1343308 h 6855934"/>
                  <a:gd name="connsiteX61" fmla="*/ 6360565 w 8505327"/>
                  <a:gd name="connsiteY61" fmla="*/ 1346783 h 6855934"/>
                  <a:gd name="connsiteX62" fmla="*/ 6344253 w 8505327"/>
                  <a:gd name="connsiteY62" fmla="*/ 1320968 h 6855934"/>
                  <a:gd name="connsiteX63" fmla="*/ 6324963 w 8505327"/>
                  <a:gd name="connsiteY63" fmla="*/ 1310898 h 6855934"/>
                  <a:gd name="connsiteX64" fmla="*/ 6292907 w 8505327"/>
                  <a:gd name="connsiteY64" fmla="*/ 1275650 h 6855934"/>
                  <a:gd name="connsiteX65" fmla="*/ 6264823 w 8505327"/>
                  <a:gd name="connsiteY65" fmla="*/ 1239552 h 6855934"/>
                  <a:gd name="connsiteX66" fmla="*/ 6252199 w 8505327"/>
                  <a:gd name="connsiteY66" fmla="*/ 1216148 h 6855934"/>
                  <a:gd name="connsiteX67" fmla="*/ 6251773 w 8505327"/>
                  <a:gd name="connsiteY67" fmla="*/ 1124022 h 6855934"/>
                  <a:gd name="connsiteX68" fmla="*/ 6243972 w 8505327"/>
                  <a:gd name="connsiteY68" fmla="*/ 1107782 h 6855934"/>
                  <a:gd name="connsiteX69" fmla="*/ 6232766 w 8505327"/>
                  <a:gd name="connsiteY69" fmla="*/ 1122959 h 6855934"/>
                  <a:gd name="connsiteX70" fmla="*/ 6231632 w 8505327"/>
                  <a:gd name="connsiteY70" fmla="*/ 1215084 h 6855934"/>
                  <a:gd name="connsiteX71" fmla="*/ 6220355 w 8505327"/>
                  <a:gd name="connsiteY71" fmla="*/ 1240615 h 6855934"/>
                  <a:gd name="connsiteX72" fmla="*/ 6213618 w 8505327"/>
                  <a:gd name="connsiteY72" fmla="*/ 1214517 h 6855934"/>
                  <a:gd name="connsiteX73" fmla="*/ 6210285 w 8505327"/>
                  <a:gd name="connsiteY73" fmla="*/ 849702 h 6855934"/>
                  <a:gd name="connsiteX74" fmla="*/ 6175179 w 8505327"/>
                  <a:gd name="connsiteY74" fmla="*/ 761336 h 6855934"/>
                  <a:gd name="connsiteX75" fmla="*/ 6162485 w 8505327"/>
                  <a:gd name="connsiteY75" fmla="*/ 737365 h 6855934"/>
                  <a:gd name="connsiteX76" fmla="*/ 6111209 w 8505327"/>
                  <a:gd name="connsiteY76" fmla="*/ 695876 h 6855934"/>
                  <a:gd name="connsiteX77" fmla="*/ 6068799 w 8505327"/>
                  <a:gd name="connsiteY77" fmla="*/ 695734 h 6855934"/>
                  <a:gd name="connsiteX78" fmla="*/ 6027594 w 8505327"/>
                  <a:gd name="connsiteY78" fmla="*/ 734528 h 6855934"/>
                  <a:gd name="connsiteX79" fmla="*/ 6011353 w 8505327"/>
                  <a:gd name="connsiteY79" fmla="*/ 761265 h 6855934"/>
                  <a:gd name="connsiteX80" fmla="*/ 5976319 w 8505327"/>
                  <a:gd name="connsiteY80" fmla="*/ 800271 h 6855934"/>
                  <a:gd name="connsiteX81" fmla="*/ 5976815 w 8505327"/>
                  <a:gd name="connsiteY81" fmla="*/ 1856204 h 6855934"/>
                  <a:gd name="connsiteX82" fmla="*/ 5976602 w 8505327"/>
                  <a:gd name="connsiteY82" fmla="*/ 2012087 h 6855934"/>
                  <a:gd name="connsiteX83" fmla="*/ 5962276 w 8505327"/>
                  <a:gd name="connsiteY83" fmla="*/ 2037831 h 6855934"/>
                  <a:gd name="connsiteX84" fmla="*/ 5935752 w 8505327"/>
                  <a:gd name="connsiteY84" fmla="*/ 2072015 h 6855934"/>
                  <a:gd name="connsiteX85" fmla="*/ 5927738 w 8505327"/>
                  <a:gd name="connsiteY85" fmla="*/ 2118326 h 6855934"/>
                  <a:gd name="connsiteX86" fmla="*/ 5924617 w 8505327"/>
                  <a:gd name="connsiteY86" fmla="*/ 1988258 h 6855934"/>
                  <a:gd name="connsiteX87" fmla="*/ 5896959 w 8505327"/>
                  <a:gd name="connsiteY87" fmla="*/ 1941096 h 6855934"/>
                  <a:gd name="connsiteX88" fmla="*/ 5890505 w 8505327"/>
                  <a:gd name="connsiteY88" fmla="*/ 1930387 h 6855934"/>
                  <a:gd name="connsiteX89" fmla="*/ 5848449 w 8505327"/>
                  <a:gd name="connsiteY89" fmla="*/ 1800957 h 6855934"/>
                  <a:gd name="connsiteX90" fmla="*/ 5769514 w 8505327"/>
                  <a:gd name="connsiteY90" fmla="*/ 1748902 h 6855934"/>
                  <a:gd name="connsiteX91" fmla="*/ 5742139 w 8505327"/>
                  <a:gd name="connsiteY91" fmla="*/ 1730533 h 6855934"/>
                  <a:gd name="connsiteX92" fmla="*/ 5676325 w 8505327"/>
                  <a:gd name="connsiteY92" fmla="*/ 1679754 h 6855934"/>
                  <a:gd name="connsiteX93" fmla="*/ 5634979 w 8505327"/>
                  <a:gd name="connsiteY93" fmla="*/ 1639188 h 6855934"/>
                  <a:gd name="connsiteX94" fmla="*/ 5636326 w 8505327"/>
                  <a:gd name="connsiteY94" fmla="*/ 1089981 h 6855934"/>
                  <a:gd name="connsiteX95" fmla="*/ 5602355 w 8505327"/>
                  <a:gd name="connsiteY95" fmla="*/ 1056010 h 6855934"/>
                  <a:gd name="connsiteX96" fmla="*/ 5421721 w 8505327"/>
                  <a:gd name="connsiteY96" fmla="*/ 1055088 h 6855934"/>
                  <a:gd name="connsiteX97" fmla="*/ 5371155 w 8505327"/>
                  <a:gd name="connsiteY97" fmla="*/ 1083456 h 6855934"/>
                  <a:gd name="connsiteX98" fmla="*/ 5292930 w 8505327"/>
                  <a:gd name="connsiteY98" fmla="*/ 1222034 h 6855934"/>
                  <a:gd name="connsiteX99" fmla="*/ 5263852 w 8505327"/>
                  <a:gd name="connsiteY99" fmla="*/ 1332812 h 6855934"/>
                  <a:gd name="connsiteX100" fmla="*/ 5264278 w 8505327"/>
                  <a:gd name="connsiteY100" fmla="*/ 2133645 h 6855934"/>
                  <a:gd name="connsiteX101" fmla="*/ 5263923 w 8505327"/>
                  <a:gd name="connsiteY101" fmla="*/ 2162013 h 6855934"/>
                  <a:gd name="connsiteX102" fmla="*/ 5241087 w 8505327"/>
                  <a:gd name="connsiteY102" fmla="*/ 2176055 h 6855934"/>
                  <a:gd name="connsiteX103" fmla="*/ 5203712 w 8505327"/>
                  <a:gd name="connsiteY103" fmla="*/ 2162297 h 6855934"/>
                  <a:gd name="connsiteX104" fmla="*/ 5195130 w 8505327"/>
                  <a:gd name="connsiteY104" fmla="*/ 1984783 h 6855934"/>
                  <a:gd name="connsiteX105" fmla="*/ 5195556 w 8505327"/>
                  <a:gd name="connsiteY105" fmla="*/ 1846701 h 6855934"/>
                  <a:gd name="connsiteX106" fmla="*/ 5184421 w 8505327"/>
                  <a:gd name="connsiteY106" fmla="*/ 1822801 h 6855934"/>
                  <a:gd name="connsiteX107" fmla="*/ 5174209 w 8505327"/>
                  <a:gd name="connsiteY107" fmla="*/ 1845283 h 6855934"/>
                  <a:gd name="connsiteX108" fmla="*/ 5171798 w 8505327"/>
                  <a:gd name="connsiteY108" fmla="*/ 2137545 h 6855934"/>
                  <a:gd name="connsiteX109" fmla="*/ 5120522 w 8505327"/>
                  <a:gd name="connsiteY109" fmla="*/ 2180523 h 6855934"/>
                  <a:gd name="connsiteX110" fmla="*/ 5065417 w 8505327"/>
                  <a:gd name="connsiteY110" fmla="*/ 2179176 h 6855934"/>
                  <a:gd name="connsiteX111" fmla="*/ 5059176 w 8505327"/>
                  <a:gd name="connsiteY111" fmla="*/ 2146340 h 6855934"/>
                  <a:gd name="connsiteX112" fmla="*/ 5043787 w 8505327"/>
                  <a:gd name="connsiteY112" fmla="*/ 2106411 h 6855934"/>
                  <a:gd name="connsiteX113" fmla="*/ 5023716 w 8505327"/>
                  <a:gd name="connsiteY113" fmla="*/ 2181800 h 6855934"/>
                  <a:gd name="connsiteX114" fmla="*/ 5022581 w 8505327"/>
                  <a:gd name="connsiteY114" fmla="*/ 2106908 h 6855934"/>
                  <a:gd name="connsiteX115" fmla="*/ 5023291 w 8505327"/>
                  <a:gd name="connsiteY115" fmla="*/ 1681740 h 6855934"/>
                  <a:gd name="connsiteX116" fmla="*/ 5001447 w 8505327"/>
                  <a:gd name="connsiteY116" fmla="*/ 1651883 h 6855934"/>
                  <a:gd name="connsiteX117" fmla="*/ 4953292 w 8505327"/>
                  <a:gd name="connsiteY117" fmla="*/ 1604933 h 6855934"/>
                  <a:gd name="connsiteX118" fmla="*/ 4924002 w 8505327"/>
                  <a:gd name="connsiteY118" fmla="*/ 1547843 h 6855934"/>
                  <a:gd name="connsiteX119" fmla="*/ 4807621 w 8505327"/>
                  <a:gd name="connsiteY119" fmla="*/ 1555644 h 6855934"/>
                  <a:gd name="connsiteX120" fmla="*/ 4807621 w 8505327"/>
                  <a:gd name="connsiteY120" fmla="*/ 1528978 h 6855934"/>
                  <a:gd name="connsiteX121" fmla="*/ 4806699 w 8505327"/>
                  <a:gd name="connsiteY121" fmla="*/ 1224233 h 6855934"/>
                  <a:gd name="connsiteX122" fmla="*/ 4727694 w 8505327"/>
                  <a:gd name="connsiteY122" fmla="*/ 1131966 h 6855934"/>
                  <a:gd name="connsiteX123" fmla="*/ 4709184 w 8505327"/>
                  <a:gd name="connsiteY123" fmla="*/ 1112179 h 6855934"/>
                  <a:gd name="connsiteX124" fmla="*/ 4709184 w 8505327"/>
                  <a:gd name="connsiteY124" fmla="*/ 1076719 h 6855934"/>
                  <a:gd name="connsiteX125" fmla="*/ 4639753 w 8505327"/>
                  <a:gd name="connsiteY125" fmla="*/ 1005798 h 6855934"/>
                  <a:gd name="connsiteX126" fmla="*/ 4605215 w 8505327"/>
                  <a:gd name="connsiteY126" fmla="*/ 968636 h 6855934"/>
                  <a:gd name="connsiteX127" fmla="*/ 4605357 w 8505327"/>
                  <a:gd name="connsiteY127" fmla="*/ 709989 h 6855934"/>
                  <a:gd name="connsiteX128" fmla="*/ 4593158 w 8505327"/>
                  <a:gd name="connsiteY128" fmla="*/ 676869 h 6855934"/>
                  <a:gd name="connsiteX129" fmla="*/ 4588052 w 8505327"/>
                  <a:gd name="connsiteY129" fmla="*/ 712968 h 6855934"/>
                  <a:gd name="connsiteX130" fmla="*/ 4588052 w 8505327"/>
                  <a:gd name="connsiteY130" fmla="*/ 978707 h 6855934"/>
                  <a:gd name="connsiteX131" fmla="*/ 4564790 w 8505327"/>
                  <a:gd name="connsiteY131" fmla="*/ 1007571 h 6855934"/>
                  <a:gd name="connsiteX132" fmla="*/ 4495005 w 8505327"/>
                  <a:gd name="connsiteY132" fmla="*/ 1080832 h 6855934"/>
                  <a:gd name="connsiteX133" fmla="*/ 4495076 w 8505327"/>
                  <a:gd name="connsiteY133" fmla="*/ 1087924 h 6855934"/>
                  <a:gd name="connsiteX134" fmla="*/ 4451105 w 8505327"/>
                  <a:gd name="connsiteY134" fmla="*/ 1132675 h 6855934"/>
                  <a:gd name="connsiteX135" fmla="*/ 4405929 w 8505327"/>
                  <a:gd name="connsiteY135" fmla="*/ 1178631 h 6855934"/>
                  <a:gd name="connsiteX136" fmla="*/ 4405858 w 8505327"/>
                  <a:gd name="connsiteY136" fmla="*/ 1968826 h 6855934"/>
                  <a:gd name="connsiteX137" fmla="*/ 4401035 w 8505327"/>
                  <a:gd name="connsiteY137" fmla="*/ 2014002 h 6855934"/>
                  <a:gd name="connsiteX138" fmla="*/ 4374440 w 8505327"/>
                  <a:gd name="connsiteY138" fmla="*/ 2149886 h 6855934"/>
                  <a:gd name="connsiteX139" fmla="*/ 4369476 w 8505327"/>
                  <a:gd name="connsiteY139" fmla="*/ 2176055 h 6855934"/>
                  <a:gd name="connsiteX140" fmla="*/ 4349759 w 8505327"/>
                  <a:gd name="connsiteY140" fmla="*/ 2226905 h 6855934"/>
                  <a:gd name="connsiteX141" fmla="*/ 4350327 w 8505327"/>
                  <a:gd name="connsiteY141" fmla="*/ 2769020 h 6855934"/>
                  <a:gd name="connsiteX142" fmla="*/ 4316782 w 8505327"/>
                  <a:gd name="connsiteY142" fmla="*/ 2802211 h 6855934"/>
                  <a:gd name="connsiteX143" fmla="*/ 3881047 w 8505327"/>
                  <a:gd name="connsiteY143" fmla="*/ 2801998 h 6855934"/>
                  <a:gd name="connsiteX144" fmla="*/ 3833956 w 8505327"/>
                  <a:gd name="connsiteY144" fmla="*/ 2764056 h 6855934"/>
                  <a:gd name="connsiteX145" fmla="*/ 3811686 w 8505327"/>
                  <a:gd name="connsiteY145" fmla="*/ 2709093 h 6855934"/>
                  <a:gd name="connsiteX146" fmla="*/ 3736795 w 8505327"/>
                  <a:gd name="connsiteY146" fmla="*/ 2557394 h 6855934"/>
                  <a:gd name="connsiteX147" fmla="*/ 3739844 w 8505327"/>
                  <a:gd name="connsiteY147" fmla="*/ 2381724 h 6855934"/>
                  <a:gd name="connsiteX148" fmla="*/ 3716228 w 8505327"/>
                  <a:gd name="connsiteY148" fmla="*/ 2151942 h 6855934"/>
                  <a:gd name="connsiteX149" fmla="*/ 3619350 w 8505327"/>
                  <a:gd name="connsiteY149" fmla="*/ 2110312 h 6855934"/>
                  <a:gd name="connsiteX150" fmla="*/ 3579281 w 8505327"/>
                  <a:gd name="connsiteY150" fmla="*/ 2189246 h 6855934"/>
                  <a:gd name="connsiteX151" fmla="*/ 3482758 w 8505327"/>
                  <a:gd name="connsiteY151" fmla="*/ 2296265 h 6855934"/>
                  <a:gd name="connsiteX152" fmla="*/ 3405171 w 8505327"/>
                  <a:gd name="connsiteY152" fmla="*/ 2335981 h 6855934"/>
                  <a:gd name="connsiteX153" fmla="*/ 3382831 w 8505327"/>
                  <a:gd name="connsiteY153" fmla="*/ 2352292 h 6855934"/>
                  <a:gd name="connsiteX154" fmla="*/ 3185672 w 8505327"/>
                  <a:gd name="connsiteY154" fmla="*/ 2578174 h 6855934"/>
                  <a:gd name="connsiteX155" fmla="*/ 3142836 w 8505327"/>
                  <a:gd name="connsiteY155" fmla="*/ 2607393 h 6855934"/>
                  <a:gd name="connsiteX156" fmla="*/ 3107518 w 8505327"/>
                  <a:gd name="connsiteY156" fmla="*/ 2607393 h 6855934"/>
                  <a:gd name="connsiteX157" fmla="*/ 3007804 w 8505327"/>
                  <a:gd name="connsiteY157" fmla="*/ 2635406 h 6855934"/>
                  <a:gd name="connsiteX158" fmla="*/ 2990996 w 8505327"/>
                  <a:gd name="connsiteY158" fmla="*/ 2637463 h 6855934"/>
                  <a:gd name="connsiteX159" fmla="*/ 2870573 w 8505327"/>
                  <a:gd name="connsiteY159" fmla="*/ 2712922 h 6855934"/>
                  <a:gd name="connsiteX160" fmla="*/ 2929579 w 8505327"/>
                  <a:gd name="connsiteY160" fmla="*/ 2722355 h 6855934"/>
                  <a:gd name="connsiteX161" fmla="*/ 2920927 w 8505327"/>
                  <a:gd name="connsiteY161" fmla="*/ 2798382 h 6855934"/>
                  <a:gd name="connsiteX162" fmla="*/ 2863552 w 8505327"/>
                  <a:gd name="connsiteY162" fmla="*/ 2766680 h 6855934"/>
                  <a:gd name="connsiteX163" fmla="*/ 2851212 w 8505327"/>
                  <a:gd name="connsiteY163" fmla="*/ 2601578 h 6855934"/>
                  <a:gd name="connsiteX164" fmla="*/ 2846602 w 8505327"/>
                  <a:gd name="connsiteY164" fmla="*/ 2589450 h 6855934"/>
                  <a:gd name="connsiteX165" fmla="*/ 2781497 w 8505327"/>
                  <a:gd name="connsiteY165" fmla="*/ 2578245 h 6855934"/>
                  <a:gd name="connsiteX166" fmla="*/ 2769086 w 8505327"/>
                  <a:gd name="connsiteY166" fmla="*/ 2708667 h 6855934"/>
                  <a:gd name="connsiteX167" fmla="*/ 2743058 w 8505327"/>
                  <a:gd name="connsiteY167" fmla="*/ 2552075 h 6855934"/>
                  <a:gd name="connsiteX168" fmla="*/ 2697953 w 8505327"/>
                  <a:gd name="connsiteY168" fmla="*/ 2755049 h 6855934"/>
                  <a:gd name="connsiteX169" fmla="*/ 2670649 w 8505327"/>
                  <a:gd name="connsiteY169" fmla="*/ 2583351 h 6855934"/>
                  <a:gd name="connsiteX170" fmla="*/ 2641359 w 8505327"/>
                  <a:gd name="connsiteY170" fmla="*/ 2632995 h 6855934"/>
                  <a:gd name="connsiteX171" fmla="*/ 2629160 w 8505327"/>
                  <a:gd name="connsiteY171" fmla="*/ 2690583 h 6855934"/>
                  <a:gd name="connsiteX172" fmla="*/ 2615898 w 8505327"/>
                  <a:gd name="connsiteY172" fmla="*/ 2666115 h 6855934"/>
                  <a:gd name="connsiteX173" fmla="*/ 2640224 w 8505327"/>
                  <a:gd name="connsiteY173" fmla="*/ 2545834 h 6855934"/>
                  <a:gd name="connsiteX174" fmla="*/ 2600509 w 8505327"/>
                  <a:gd name="connsiteY174" fmla="*/ 2601578 h 6855934"/>
                  <a:gd name="connsiteX175" fmla="*/ 2594338 w 8505327"/>
                  <a:gd name="connsiteY175" fmla="*/ 2596968 h 6855934"/>
                  <a:gd name="connsiteX176" fmla="*/ 2610650 w 8505327"/>
                  <a:gd name="connsiteY176" fmla="*/ 2483991 h 6855934"/>
                  <a:gd name="connsiteX177" fmla="*/ 2555332 w 8505327"/>
                  <a:gd name="connsiteY177" fmla="*/ 2677249 h 6855934"/>
                  <a:gd name="connsiteX178" fmla="*/ 2554552 w 8505327"/>
                  <a:gd name="connsiteY178" fmla="*/ 2521012 h 6855934"/>
                  <a:gd name="connsiteX179" fmla="*/ 2486752 w 8505327"/>
                  <a:gd name="connsiteY179" fmla="*/ 2607464 h 6855934"/>
                  <a:gd name="connsiteX180" fmla="*/ 2378528 w 8505327"/>
                  <a:gd name="connsiteY180" fmla="*/ 2491296 h 6855934"/>
                  <a:gd name="connsiteX181" fmla="*/ 2443420 w 8505327"/>
                  <a:gd name="connsiteY181" fmla="*/ 2627322 h 6855934"/>
                  <a:gd name="connsiteX182" fmla="*/ 2354415 w 8505327"/>
                  <a:gd name="connsiteY182" fmla="*/ 2537253 h 6855934"/>
                  <a:gd name="connsiteX183" fmla="*/ 2354415 w 8505327"/>
                  <a:gd name="connsiteY183" fmla="*/ 2621010 h 6855934"/>
                  <a:gd name="connsiteX184" fmla="*/ 2328245 w 8505327"/>
                  <a:gd name="connsiteY184" fmla="*/ 2502715 h 6855934"/>
                  <a:gd name="connsiteX185" fmla="*/ 2278955 w 8505327"/>
                  <a:gd name="connsiteY185" fmla="*/ 2700653 h 6855934"/>
                  <a:gd name="connsiteX186" fmla="*/ 2262431 w 8505327"/>
                  <a:gd name="connsiteY186" fmla="*/ 2537749 h 6855934"/>
                  <a:gd name="connsiteX187" fmla="*/ 2219241 w 8505327"/>
                  <a:gd name="connsiteY187" fmla="*/ 2639024 h 6855934"/>
                  <a:gd name="connsiteX188" fmla="*/ 2180802 w 8505327"/>
                  <a:gd name="connsiteY188" fmla="*/ 2604840 h 6855934"/>
                  <a:gd name="connsiteX189" fmla="*/ 2181724 w 8505327"/>
                  <a:gd name="connsiteY189" fmla="*/ 2658172 h 6855934"/>
                  <a:gd name="connsiteX190" fmla="*/ 2066549 w 8505327"/>
                  <a:gd name="connsiteY190" fmla="*/ 2492927 h 6855934"/>
                  <a:gd name="connsiteX191" fmla="*/ 2077471 w 8505327"/>
                  <a:gd name="connsiteY191" fmla="*/ 2526260 h 6855934"/>
                  <a:gd name="connsiteX192" fmla="*/ 2092506 w 8505327"/>
                  <a:gd name="connsiteY192" fmla="*/ 2562004 h 6855934"/>
                  <a:gd name="connsiteX193" fmla="*/ 2079811 w 8505327"/>
                  <a:gd name="connsiteY193" fmla="*/ 2618527 h 6855934"/>
                  <a:gd name="connsiteX194" fmla="*/ 2080733 w 8505327"/>
                  <a:gd name="connsiteY194" fmla="*/ 2588528 h 6855934"/>
                  <a:gd name="connsiteX195" fmla="*/ 2049599 w 8505327"/>
                  <a:gd name="connsiteY195" fmla="*/ 2615832 h 6855934"/>
                  <a:gd name="connsiteX196" fmla="*/ 2068180 w 8505327"/>
                  <a:gd name="connsiteY196" fmla="*/ 2555196 h 6855934"/>
                  <a:gd name="connsiteX197" fmla="*/ 1973856 w 8505327"/>
                  <a:gd name="connsiteY197" fmla="*/ 2739660 h 6855934"/>
                  <a:gd name="connsiteX198" fmla="*/ 1945559 w 8505327"/>
                  <a:gd name="connsiteY198" fmla="*/ 2756468 h 6855934"/>
                  <a:gd name="connsiteX199" fmla="*/ 1939885 w 8505327"/>
                  <a:gd name="connsiteY199" fmla="*/ 2731149 h 6855934"/>
                  <a:gd name="connsiteX200" fmla="*/ 1986125 w 8505327"/>
                  <a:gd name="connsiteY200" fmla="*/ 2620442 h 6855934"/>
                  <a:gd name="connsiteX201" fmla="*/ 2033004 w 8505327"/>
                  <a:gd name="connsiteY201" fmla="*/ 2525054 h 6855934"/>
                  <a:gd name="connsiteX202" fmla="*/ 2020167 w 8505327"/>
                  <a:gd name="connsiteY202" fmla="*/ 2530728 h 6855934"/>
                  <a:gd name="connsiteX203" fmla="*/ 1971019 w 8505327"/>
                  <a:gd name="connsiteY203" fmla="*/ 2576613 h 6855934"/>
                  <a:gd name="connsiteX204" fmla="*/ 1955700 w 8505327"/>
                  <a:gd name="connsiteY204" fmla="*/ 2589308 h 6855934"/>
                  <a:gd name="connsiteX205" fmla="*/ 1932155 w 8505327"/>
                  <a:gd name="connsiteY205" fmla="*/ 2607109 h 6855934"/>
                  <a:gd name="connsiteX206" fmla="*/ 1884000 w 8505327"/>
                  <a:gd name="connsiteY206" fmla="*/ 2700228 h 6855934"/>
                  <a:gd name="connsiteX207" fmla="*/ 1899815 w 8505327"/>
                  <a:gd name="connsiteY207" fmla="*/ 2537820 h 6855934"/>
                  <a:gd name="connsiteX208" fmla="*/ 1879603 w 8505327"/>
                  <a:gd name="connsiteY208" fmla="*/ 2610301 h 6855934"/>
                  <a:gd name="connsiteX209" fmla="*/ 1853079 w 8505327"/>
                  <a:gd name="connsiteY209" fmla="*/ 2572004 h 6855934"/>
                  <a:gd name="connsiteX210" fmla="*/ 1806555 w 8505327"/>
                  <a:gd name="connsiteY210" fmla="*/ 2691859 h 6855934"/>
                  <a:gd name="connsiteX211" fmla="*/ 1766556 w 8505327"/>
                  <a:gd name="connsiteY211" fmla="*/ 2563635 h 6855934"/>
                  <a:gd name="connsiteX212" fmla="*/ 1711025 w 8505327"/>
                  <a:gd name="connsiteY212" fmla="*/ 2488105 h 6855934"/>
                  <a:gd name="connsiteX213" fmla="*/ 1643438 w 8505327"/>
                  <a:gd name="connsiteY213" fmla="*/ 2429596 h 6855934"/>
                  <a:gd name="connsiteX214" fmla="*/ 1597198 w 8505327"/>
                  <a:gd name="connsiteY214" fmla="*/ 2379597 h 6855934"/>
                  <a:gd name="connsiteX215" fmla="*/ 1634289 w 8505327"/>
                  <a:gd name="connsiteY215" fmla="*/ 2507112 h 6855934"/>
                  <a:gd name="connsiteX216" fmla="*/ 1572163 w 8505327"/>
                  <a:gd name="connsiteY216" fmla="*/ 2455340 h 6855934"/>
                  <a:gd name="connsiteX217" fmla="*/ 1634289 w 8505327"/>
                  <a:gd name="connsiteY217" fmla="*/ 2675689 h 6855934"/>
                  <a:gd name="connsiteX218" fmla="*/ 1363728 w 8505327"/>
                  <a:gd name="connsiteY218" fmla="*/ 2529239 h 6855934"/>
                  <a:gd name="connsiteX219" fmla="*/ 1395642 w 8505327"/>
                  <a:gd name="connsiteY219" fmla="*/ 2550018 h 6855934"/>
                  <a:gd name="connsiteX220" fmla="*/ 1404720 w 8505327"/>
                  <a:gd name="connsiteY220" fmla="*/ 2569876 h 6855934"/>
                  <a:gd name="connsiteX221" fmla="*/ 1385642 w 8505327"/>
                  <a:gd name="connsiteY221" fmla="*/ 2571649 h 6855934"/>
                  <a:gd name="connsiteX222" fmla="*/ 1341884 w 8505327"/>
                  <a:gd name="connsiteY222" fmla="*/ 2558600 h 6855934"/>
                  <a:gd name="connsiteX223" fmla="*/ 1350679 w 8505327"/>
                  <a:gd name="connsiteY223" fmla="*/ 2578032 h 6855934"/>
                  <a:gd name="connsiteX224" fmla="*/ 1311531 w 8505327"/>
                  <a:gd name="connsiteY224" fmla="*/ 2683420 h 6855934"/>
                  <a:gd name="connsiteX225" fmla="*/ 1341743 w 8505327"/>
                  <a:gd name="connsiteY225" fmla="*/ 2558458 h 6855934"/>
                  <a:gd name="connsiteX226" fmla="*/ 1341743 w 8505327"/>
                  <a:gd name="connsiteY226" fmla="*/ 2558458 h 6855934"/>
                  <a:gd name="connsiteX227" fmla="*/ 1316069 w 8505327"/>
                  <a:gd name="connsiteY227" fmla="*/ 2564486 h 6855934"/>
                  <a:gd name="connsiteX228" fmla="*/ 1275787 w 8505327"/>
                  <a:gd name="connsiteY228" fmla="*/ 2601010 h 6855934"/>
                  <a:gd name="connsiteX229" fmla="*/ 1291531 w 8505327"/>
                  <a:gd name="connsiteY229" fmla="*/ 2487608 h 6855934"/>
                  <a:gd name="connsiteX230" fmla="*/ 1235362 w 8505327"/>
                  <a:gd name="connsiteY230" fmla="*/ 2674342 h 6855934"/>
                  <a:gd name="connsiteX231" fmla="*/ 1236355 w 8505327"/>
                  <a:gd name="connsiteY231" fmla="*/ 2518813 h 6855934"/>
                  <a:gd name="connsiteX232" fmla="*/ 1172810 w 8505327"/>
                  <a:gd name="connsiteY232" fmla="*/ 2614840 h 6855934"/>
                  <a:gd name="connsiteX233" fmla="*/ 1064870 w 8505327"/>
                  <a:gd name="connsiteY233" fmla="*/ 2500587 h 6855934"/>
                  <a:gd name="connsiteX234" fmla="*/ 1124301 w 8505327"/>
                  <a:gd name="connsiteY234" fmla="*/ 2625052 h 6855934"/>
                  <a:gd name="connsiteX235" fmla="*/ 1069905 w 8505327"/>
                  <a:gd name="connsiteY235" fmla="*/ 2565195 h 6855934"/>
                  <a:gd name="connsiteX236" fmla="*/ 1001183 w 8505327"/>
                  <a:gd name="connsiteY236" fmla="*/ 2524983 h 6855934"/>
                  <a:gd name="connsiteX237" fmla="*/ 1021395 w 8505327"/>
                  <a:gd name="connsiteY237" fmla="*/ 2566827 h 6855934"/>
                  <a:gd name="connsiteX238" fmla="*/ 1094443 w 8505327"/>
                  <a:gd name="connsiteY238" fmla="*/ 2734837 h 6855934"/>
                  <a:gd name="connsiteX239" fmla="*/ 1090543 w 8505327"/>
                  <a:gd name="connsiteY239" fmla="*/ 2756539 h 6855934"/>
                  <a:gd name="connsiteX240" fmla="*/ 1062884 w 8505327"/>
                  <a:gd name="connsiteY240" fmla="*/ 2743986 h 6855934"/>
                  <a:gd name="connsiteX241" fmla="*/ 1058345 w 8505327"/>
                  <a:gd name="connsiteY241" fmla="*/ 2723277 h 6855934"/>
                  <a:gd name="connsiteX242" fmla="*/ 1008204 w 8505327"/>
                  <a:gd name="connsiteY242" fmla="*/ 2592074 h 6855934"/>
                  <a:gd name="connsiteX243" fmla="*/ 967638 w 8505327"/>
                  <a:gd name="connsiteY243" fmla="*/ 2545834 h 6855934"/>
                  <a:gd name="connsiteX244" fmla="*/ 978276 w 8505327"/>
                  <a:gd name="connsiteY244" fmla="*/ 2604627 h 6855934"/>
                  <a:gd name="connsiteX245" fmla="*/ 951822 w 8505327"/>
                  <a:gd name="connsiteY245" fmla="*/ 2586259 h 6855934"/>
                  <a:gd name="connsiteX246" fmla="*/ 942957 w 8505327"/>
                  <a:gd name="connsiteY246" fmla="*/ 2612074 h 6855934"/>
                  <a:gd name="connsiteX247" fmla="*/ 970474 w 8505327"/>
                  <a:gd name="connsiteY247" fmla="*/ 2482502 h 6855934"/>
                  <a:gd name="connsiteX248" fmla="*/ 849413 w 8505327"/>
                  <a:gd name="connsiteY248" fmla="*/ 2657179 h 6855934"/>
                  <a:gd name="connsiteX249" fmla="*/ 849981 w 8505327"/>
                  <a:gd name="connsiteY249" fmla="*/ 2628031 h 6855934"/>
                  <a:gd name="connsiteX250" fmla="*/ 846222 w 8505327"/>
                  <a:gd name="connsiteY250" fmla="*/ 2600727 h 6855934"/>
                  <a:gd name="connsiteX251" fmla="*/ 819556 w 8505327"/>
                  <a:gd name="connsiteY251" fmla="*/ 2635194 h 6855934"/>
                  <a:gd name="connsiteX252" fmla="*/ 766437 w 8505327"/>
                  <a:gd name="connsiteY252" fmla="*/ 2540373 h 6855934"/>
                  <a:gd name="connsiteX253" fmla="*/ 755089 w 8505327"/>
                  <a:gd name="connsiteY253" fmla="*/ 2710227 h 6855934"/>
                  <a:gd name="connsiteX254" fmla="*/ 700764 w 8505327"/>
                  <a:gd name="connsiteY254" fmla="*/ 2507892 h 6855934"/>
                  <a:gd name="connsiteX255" fmla="*/ 677644 w 8505327"/>
                  <a:gd name="connsiteY255" fmla="*/ 2604273 h 6855934"/>
                  <a:gd name="connsiteX256" fmla="*/ 656368 w 8505327"/>
                  <a:gd name="connsiteY256" fmla="*/ 2538175 h 6855934"/>
                  <a:gd name="connsiteX257" fmla="*/ 639064 w 8505327"/>
                  <a:gd name="connsiteY257" fmla="*/ 2603776 h 6855934"/>
                  <a:gd name="connsiteX258" fmla="*/ 620624 w 8505327"/>
                  <a:gd name="connsiteY258" fmla="*/ 2580940 h 6855934"/>
                  <a:gd name="connsiteX259" fmla="*/ 592894 w 8505327"/>
                  <a:gd name="connsiteY259" fmla="*/ 2661789 h 6855934"/>
                  <a:gd name="connsiteX260" fmla="*/ 599277 w 8505327"/>
                  <a:gd name="connsiteY260" fmla="*/ 2594627 h 6855934"/>
                  <a:gd name="connsiteX261" fmla="*/ 584100 w 8505327"/>
                  <a:gd name="connsiteY261" fmla="*/ 2534487 h 6855934"/>
                  <a:gd name="connsiteX262" fmla="*/ 560342 w 8505327"/>
                  <a:gd name="connsiteY262" fmla="*/ 2591862 h 6855934"/>
                  <a:gd name="connsiteX263" fmla="*/ 528641 w 8505327"/>
                  <a:gd name="connsiteY263" fmla="*/ 2485906 h 6855934"/>
                  <a:gd name="connsiteX264" fmla="*/ 542896 w 8505327"/>
                  <a:gd name="connsiteY264" fmla="*/ 2420376 h 6855934"/>
                  <a:gd name="connsiteX265" fmla="*/ 615092 w 8505327"/>
                  <a:gd name="connsiteY265" fmla="*/ 2339527 h 6855934"/>
                  <a:gd name="connsiteX266" fmla="*/ 728281 w 8505327"/>
                  <a:gd name="connsiteY266" fmla="*/ 2206693 h 6855934"/>
                  <a:gd name="connsiteX267" fmla="*/ 557931 w 8505327"/>
                  <a:gd name="connsiteY267" fmla="*/ 2340449 h 6855934"/>
                  <a:gd name="connsiteX268" fmla="*/ 551690 w 8505327"/>
                  <a:gd name="connsiteY268" fmla="*/ 2204778 h 6855934"/>
                  <a:gd name="connsiteX269" fmla="*/ 617007 w 8505327"/>
                  <a:gd name="connsiteY269" fmla="*/ 1996201 h 6855934"/>
                  <a:gd name="connsiteX270" fmla="*/ 662467 w 8505327"/>
                  <a:gd name="connsiteY270" fmla="*/ 1933933 h 6855934"/>
                  <a:gd name="connsiteX271" fmla="*/ 547222 w 8505327"/>
                  <a:gd name="connsiteY271" fmla="*/ 2076128 h 6855934"/>
                  <a:gd name="connsiteX272" fmla="*/ 551761 w 8505327"/>
                  <a:gd name="connsiteY272" fmla="*/ 1991308 h 6855934"/>
                  <a:gd name="connsiteX273" fmla="*/ 624028 w 8505327"/>
                  <a:gd name="connsiteY273" fmla="*/ 1817127 h 6855934"/>
                  <a:gd name="connsiteX274" fmla="*/ 521336 w 8505327"/>
                  <a:gd name="connsiteY274" fmla="*/ 2092866 h 6855934"/>
                  <a:gd name="connsiteX275" fmla="*/ 488925 w 8505327"/>
                  <a:gd name="connsiteY275" fmla="*/ 2209955 h 6855934"/>
                  <a:gd name="connsiteX276" fmla="*/ 462755 w 8505327"/>
                  <a:gd name="connsiteY276" fmla="*/ 2278464 h 6855934"/>
                  <a:gd name="connsiteX277" fmla="*/ 454458 w 8505327"/>
                  <a:gd name="connsiteY277" fmla="*/ 2308322 h 6855934"/>
                  <a:gd name="connsiteX278" fmla="*/ 389991 w 8505327"/>
                  <a:gd name="connsiteY278" fmla="*/ 2134141 h 6855934"/>
                  <a:gd name="connsiteX279" fmla="*/ 421196 w 8505327"/>
                  <a:gd name="connsiteY279" fmla="*/ 2099107 h 6855934"/>
                  <a:gd name="connsiteX280" fmla="*/ 501904 w 8505327"/>
                  <a:gd name="connsiteY280" fmla="*/ 2063008 h 6855934"/>
                  <a:gd name="connsiteX281" fmla="*/ 399494 w 8505327"/>
                  <a:gd name="connsiteY281" fmla="*/ 2084284 h 6855934"/>
                  <a:gd name="connsiteX282" fmla="*/ 430558 w 8505327"/>
                  <a:gd name="connsiteY282" fmla="*/ 2044994 h 6855934"/>
                  <a:gd name="connsiteX283" fmla="*/ 494882 w 8505327"/>
                  <a:gd name="connsiteY283" fmla="*/ 1992301 h 6855934"/>
                  <a:gd name="connsiteX284" fmla="*/ 429777 w 8505327"/>
                  <a:gd name="connsiteY284" fmla="*/ 2015421 h 6855934"/>
                  <a:gd name="connsiteX285" fmla="*/ 430770 w 8505327"/>
                  <a:gd name="connsiteY285" fmla="*/ 1992442 h 6855934"/>
                  <a:gd name="connsiteX286" fmla="*/ 363609 w 8505327"/>
                  <a:gd name="connsiteY286" fmla="*/ 2157261 h 6855934"/>
                  <a:gd name="connsiteX287" fmla="*/ 328007 w 8505327"/>
                  <a:gd name="connsiteY287" fmla="*/ 2027193 h 6855934"/>
                  <a:gd name="connsiteX288" fmla="*/ 351481 w 8505327"/>
                  <a:gd name="connsiteY288" fmla="*/ 1987833 h 6855934"/>
                  <a:gd name="connsiteX289" fmla="*/ 407508 w 8505327"/>
                  <a:gd name="connsiteY289" fmla="*/ 1927196 h 6855934"/>
                  <a:gd name="connsiteX290" fmla="*/ 331340 w 8505327"/>
                  <a:gd name="connsiteY290" fmla="*/ 1966911 h 6855934"/>
                  <a:gd name="connsiteX291" fmla="*/ 333326 w 8505327"/>
                  <a:gd name="connsiteY291" fmla="*/ 1915494 h 6855934"/>
                  <a:gd name="connsiteX292" fmla="*/ 317511 w 8505327"/>
                  <a:gd name="connsiteY292" fmla="*/ 1934430 h 6855934"/>
                  <a:gd name="connsiteX293" fmla="*/ 266802 w 8505327"/>
                  <a:gd name="connsiteY293" fmla="*/ 1869466 h 6855934"/>
                  <a:gd name="connsiteX294" fmla="*/ 299355 w 8505327"/>
                  <a:gd name="connsiteY294" fmla="*/ 1947975 h 6855934"/>
                  <a:gd name="connsiteX295" fmla="*/ 310206 w 8505327"/>
                  <a:gd name="connsiteY295" fmla="*/ 1976627 h 6855934"/>
                  <a:gd name="connsiteX296" fmla="*/ 310277 w 8505327"/>
                  <a:gd name="connsiteY296" fmla="*/ 2068753 h 6855934"/>
                  <a:gd name="connsiteX297" fmla="*/ 267654 w 8505327"/>
                  <a:gd name="connsiteY297" fmla="*/ 2045704 h 6855934"/>
                  <a:gd name="connsiteX298" fmla="*/ 367651 w 8505327"/>
                  <a:gd name="connsiteY298" fmla="*/ 2225841 h 6855934"/>
                  <a:gd name="connsiteX299" fmla="*/ 257157 w 8505327"/>
                  <a:gd name="connsiteY299" fmla="*/ 2172297 h 6855934"/>
                  <a:gd name="connsiteX300" fmla="*/ 393963 w 8505327"/>
                  <a:gd name="connsiteY300" fmla="*/ 2291584 h 6855934"/>
                  <a:gd name="connsiteX301" fmla="*/ 423324 w 8505327"/>
                  <a:gd name="connsiteY301" fmla="*/ 2315343 h 6855934"/>
                  <a:gd name="connsiteX302" fmla="*/ 465734 w 8505327"/>
                  <a:gd name="connsiteY302" fmla="*/ 2417326 h 6855934"/>
                  <a:gd name="connsiteX303" fmla="*/ 268150 w 8505327"/>
                  <a:gd name="connsiteY303" fmla="*/ 2301868 h 6855934"/>
                  <a:gd name="connsiteX304" fmla="*/ 93402 w 8505327"/>
                  <a:gd name="connsiteY304" fmla="*/ 2323853 h 6855934"/>
                  <a:gd name="connsiteX305" fmla="*/ 171202 w 8505327"/>
                  <a:gd name="connsiteY305" fmla="*/ 2323286 h 6855934"/>
                  <a:gd name="connsiteX306" fmla="*/ 248789 w 8505327"/>
                  <a:gd name="connsiteY306" fmla="*/ 2353002 h 6855934"/>
                  <a:gd name="connsiteX307" fmla="*/ 448359 w 8505327"/>
                  <a:gd name="connsiteY307" fmla="*/ 2472219 h 6855934"/>
                  <a:gd name="connsiteX308" fmla="*/ 479918 w 8505327"/>
                  <a:gd name="connsiteY308" fmla="*/ 2528600 h 6855934"/>
                  <a:gd name="connsiteX309" fmla="*/ 455734 w 8505327"/>
                  <a:gd name="connsiteY309" fmla="*/ 2580159 h 6855934"/>
                  <a:gd name="connsiteX310" fmla="*/ 369211 w 8505327"/>
                  <a:gd name="connsiteY310" fmla="*/ 2474843 h 6855934"/>
                  <a:gd name="connsiteX311" fmla="*/ 415097 w 8505327"/>
                  <a:gd name="connsiteY311" fmla="*/ 2619804 h 6855934"/>
                  <a:gd name="connsiteX312" fmla="*/ 298007 w 8505327"/>
                  <a:gd name="connsiteY312" fmla="*/ 2433638 h 6855934"/>
                  <a:gd name="connsiteX313" fmla="*/ 329567 w 8505327"/>
                  <a:gd name="connsiteY313" fmla="*/ 2517111 h 6855934"/>
                  <a:gd name="connsiteX314" fmla="*/ 258930 w 8505327"/>
                  <a:gd name="connsiteY314" fmla="*/ 2456404 h 6855934"/>
                  <a:gd name="connsiteX315" fmla="*/ 316659 w 8505327"/>
                  <a:gd name="connsiteY315" fmla="*/ 2673703 h 6855934"/>
                  <a:gd name="connsiteX316" fmla="*/ 39219 w 8505327"/>
                  <a:gd name="connsiteY316" fmla="*/ 2527040 h 6855934"/>
                  <a:gd name="connsiteX317" fmla="*/ 169712 w 8505327"/>
                  <a:gd name="connsiteY317" fmla="*/ 2637534 h 6855934"/>
                  <a:gd name="connsiteX318" fmla="*/ 0 w 8505327"/>
                  <a:gd name="connsiteY318" fmla="*/ 2555834 h 6855934"/>
                  <a:gd name="connsiteX319" fmla="*/ 120990 w 8505327"/>
                  <a:gd name="connsiteY319" fmla="*/ 2722000 h 6855934"/>
                  <a:gd name="connsiteX320" fmla="*/ 165174 w 8505327"/>
                  <a:gd name="connsiteY320" fmla="*/ 2871855 h 6855934"/>
                  <a:gd name="connsiteX321" fmla="*/ 267937 w 8505327"/>
                  <a:gd name="connsiteY321" fmla="*/ 3723325 h 6855934"/>
                  <a:gd name="connsiteX322" fmla="*/ 1801023 w 8505327"/>
                  <a:gd name="connsiteY322" fmla="*/ 6040010 h 6855934"/>
                  <a:gd name="connsiteX323" fmla="*/ 4135580 w 8505327"/>
                  <a:gd name="connsiteY323" fmla="*/ 6851836 h 6855934"/>
                  <a:gd name="connsiteX324" fmla="*/ 5287469 w 8505327"/>
                  <a:gd name="connsiteY324" fmla="*/ 6745030 h 6855934"/>
                  <a:gd name="connsiteX325" fmla="*/ 7146788 w 8505327"/>
                  <a:gd name="connsiteY325" fmla="*/ 5786541 h 6855934"/>
                  <a:gd name="connsiteX326" fmla="*/ 8311797 w 8505327"/>
                  <a:gd name="connsiteY326" fmla="*/ 4012893 h 6855934"/>
                  <a:gd name="connsiteX327" fmla="*/ 8496971 w 8505327"/>
                  <a:gd name="connsiteY327" fmla="*/ 3007809 h 6855934"/>
                  <a:gd name="connsiteX328" fmla="*/ 8504417 w 8505327"/>
                  <a:gd name="connsiteY328" fmla="*/ 2345342 h 6855934"/>
                  <a:gd name="connsiteX329" fmla="*/ 280348 w 8505327"/>
                  <a:gd name="connsiteY329" fmla="*/ 2743276 h 6855934"/>
                  <a:gd name="connsiteX330" fmla="*/ 256023 w 8505327"/>
                  <a:gd name="connsiteY330" fmla="*/ 2730936 h 6855934"/>
                  <a:gd name="connsiteX331" fmla="*/ 198435 w 8505327"/>
                  <a:gd name="connsiteY331" fmla="*/ 2588528 h 6855934"/>
                  <a:gd name="connsiteX332" fmla="*/ 291483 w 8505327"/>
                  <a:gd name="connsiteY332" fmla="*/ 2722568 h 6855934"/>
                  <a:gd name="connsiteX333" fmla="*/ 280348 w 8505327"/>
                  <a:gd name="connsiteY333" fmla="*/ 2743276 h 6855934"/>
                  <a:gd name="connsiteX334" fmla="*/ 533463 w 8505327"/>
                  <a:gd name="connsiteY334" fmla="*/ 2242579 h 6855934"/>
                  <a:gd name="connsiteX335" fmla="*/ 510414 w 8505327"/>
                  <a:gd name="connsiteY335" fmla="*/ 2420092 h 6855934"/>
                  <a:gd name="connsiteX336" fmla="*/ 533463 w 8505327"/>
                  <a:gd name="connsiteY336" fmla="*/ 2242579 h 6855934"/>
                  <a:gd name="connsiteX337" fmla="*/ 620908 w 8505327"/>
                  <a:gd name="connsiteY337" fmla="*/ 2756539 h 6855934"/>
                  <a:gd name="connsiteX338" fmla="*/ 598284 w 8505327"/>
                  <a:gd name="connsiteY338" fmla="*/ 2753985 h 6855934"/>
                  <a:gd name="connsiteX339" fmla="*/ 600057 w 8505327"/>
                  <a:gd name="connsiteY339" fmla="*/ 2727390 h 6855934"/>
                  <a:gd name="connsiteX340" fmla="*/ 632893 w 8505327"/>
                  <a:gd name="connsiteY340" fmla="*/ 2646612 h 6855934"/>
                  <a:gd name="connsiteX341" fmla="*/ 632610 w 8505327"/>
                  <a:gd name="connsiteY341" fmla="*/ 2731220 h 6855934"/>
                  <a:gd name="connsiteX342" fmla="*/ 620908 w 8505327"/>
                  <a:gd name="connsiteY342" fmla="*/ 2756539 h 6855934"/>
                  <a:gd name="connsiteX343" fmla="*/ 944021 w 8505327"/>
                  <a:gd name="connsiteY343" fmla="*/ 2743773 h 6855934"/>
                  <a:gd name="connsiteX344" fmla="*/ 920830 w 8505327"/>
                  <a:gd name="connsiteY344" fmla="*/ 2726255 h 6855934"/>
                  <a:gd name="connsiteX345" fmla="*/ 926858 w 8505327"/>
                  <a:gd name="connsiteY345" fmla="*/ 2623279 h 6855934"/>
                  <a:gd name="connsiteX346" fmla="*/ 952035 w 8505327"/>
                  <a:gd name="connsiteY346" fmla="*/ 2721362 h 6855934"/>
                  <a:gd name="connsiteX347" fmla="*/ 944021 w 8505327"/>
                  <a:gd name="connsiteY347" fmla="*/ 2743773 h 6855934"/>
                  <a:gd name="connsiteX348" fmla="*/ 1279475 w 8505327"/>
                  <a:gd name="connsiteY348" fmla="*/ 2741503 h 6855934"/>
                  <a:gd name="connsiteX349" fmla="*/ 1269900 w 8505327"/>
                  <a:gd name="connsiteY349" fmla="*/ 2742567 h 6855934"/>
                  <a:gd name="connsiteX350" fmla="*/ 1267063 w 8505327"/>
                  <a:gd name="connsiteY350" fmla="*/ 2708171 h 6855934"/>
                  <a:gd name="connsiteX351" fmla="*/ 1279475 w 8505327"/>
                  <a:gd name="connsiteY351" fmla="*/ 2741503 h 6855934"/>
                  <a:gd name="connsiteX352" fmla="*/ 1381600 w 8505327"/>
                  <a:gd name="connsiteY352" fmla="*/ 2749305 h 6855934"/>
                  <a:gd name="connsiteX353" fmla="*/ 1365217 w 8505327"/>
                  <a:gd name="connsiteY353" fmla="*/ 2575762 h 6855934"/>
                  <a:gd name="connsiteX354" fmla="*/ 1383089 w 8505327"/>
                  <a:gd name="connsiteY354" fmla="*/ 2649449 h 6855934"/>
                  <a:gd name="connsiteX355" fmla="*/ 1381600 w 8505327"/>
                  <a:gd name="connsiteY355" fmla="*/ 2749305 h 6855934"/>
                  <a:gd name="connsiteX356" fmla="*/ 1458194 w 8505327"/>
                  <a:gd name="connsiteY356" fmla="*/ 2708880 h 6855934"/>
                  <a:gd name="connsiteX357" fmla="*/ 1439400 w 8505327"/>
                  <a:gd name="connsiteY357" fmla="*/ 2641151 h 6855934"/>
                  <a:gd name="connsiteX358" fmla="*/ 1458194 w 8505327"/>
                  <a:gd name="connsiteY358" fmla="*/ 2708880 h 6855934"/>
                  <a:gd name="connsiteX359" fmla="*/ 1600531 w 8505327"/>
                  <a:gd name="connsiteY359" fmla="*/ 2742993 h 6855934"/>
                  <a:gd name="connsiteX360" fmla="*/ 1571950 w 8505327"/>
                  <a:gd name="connsiteY360" fmla="*/ 2726965 h 6855934"/>
                  <a:gd name="connsiteX361" fmla="*/ 1534362 w 8505327"/>
                  <a:gd name="connsiteY361" fmla="*/ 2607393 h 6855934"/>
                  <a:gd name="connsiteX362" fmla="*/ 1607836 w 8505327"/>
                  <a:gd name="connsiteY362" fmla="*/ 2717674 h 6855934"/>
                  <a:gd name="connsiteX363" fmla="*/ 1600531 w 8505327"/>
                  <a:gd name="connsiteY363" fmla="*/ 2742993 h 6855934"/>
                  <a:gd name="connsiteX364" fmla="*/ 1739606 w 8505327"/>
                  <a:gd name="connsiteY364" fmla="*/ 2724837 h 6855934"/>
                  <a:gd name="connsiteX365" fmla="*/ 1739606 w 8505327"/>
                  <a:gd name="connsiteY365" fmla="*/ 2624627 h 6855934"/>
                  <a:gd name="connsiteX366" fmla="*/ 1739606 w 8505327"/>
                  <a:gd name="connsiteY366" fmla="*/ 2724837 h 6855934"/>
                  <a:gd name="connsiteX367" fmla="*/ 2092577 w 8505327"/>
                  <a:gd name="connsiteY367" fmla="*/ 2743560 h 6855934"/>
                  <a:gd name="connsiteX368" fmla="*/ 2079456 w 8505327"/>
                  <a:gd name="connsiteY368" fmla="*/ 2732638 h 6855934"/>
                  <a:gd name="connsiteX369" fmla="*/ 2106052 w 8505327"/>
                  <a:gd name="connsiteY369" fmla="*/ 2629946 h 6855934"/>
                  <a:gd name="connsiteX370" fmla="*/ 2113924 w 8505327"/>
                  <a:gd name="connsiteY370" fmla="*/ 2631293 h 6855934"/>
                  <a:gd name="connsiteX371" fmla="*/ 2113995 w 8505327"/>
                  <a:gd name="connsiteY371" fmla="*/ 2728099 h 6855934"/>
                  <a:gd name="connsiteX372" fmla="*/ 2092577 w 8505327"/>
                  <a:gd name="connsiteY372" fmla="*/ 2743560 h 6855934"/>
                  <a:gd name="connsiteX373" fmla="*/ 2400371 w 8505327"/>
                  <a:gd name="connsiteY373" fmla="*/ 2710440 h 6855934"/>
                  <a:gd name="connsiteX374" fmla="*/ 2407605 w 8505327"/>
                  <a:gd name="connsiteY374" fmla="*/ 2646967 h 6855934"/>
                  <a:gd name="connsiteX375" fmla="*/ 2441576 w 8505327"/>
                  <a:gd name="connsiteY375" fmla="*/ 2739872 h 6855934"/>
                  <a:gd name="connsiteX376" fmla="*/ 2400371 w 8505327"/>
                  <a:gd name="connsiteY376" fmla="*/ 2710440 h 6855934"/>
                  <a:gd name="connsiteX377" fmla="*/ 2982344 w 8505327"/>
                  <a:gd name="connsiteY377" fmla="*/ 2799658 h 6855934"/>
                  <a:gd name="connsiteX378" fmla="*/ 3032059 w 8505327"/>
                  <a:gd name="connsiteY378" fmla="*/ 2762779 h 6855934"/>
                  <a:gd name="connsiteX379" fmla="*/ 3162765 w 8505327"/>
                  <a:gd name="connsiteY379" fmla="*/ 2761858 h 6855934"/>
                  <a:gd name="connsiteX380" fmla="*/ 3195318 w 8505327"/>
                  <a:gd name="connsiteY380" fmla="*/ 2799658 h 6855934"/>
                  <a:gd name="connsiteX381" fmla="*/ 2982344 w 8505327"/>
                  <a:gd name="connsiteY381" fmla="*/ 2799658 h 6855934"/>
                  <a:gd name="connsiteX382" fmla="*/ 3266096 w 8505327"/>
                  <a:gd name="connsiteY382" fmla="*/ 2800155 h 6855934"/>
                  <a:gd name="connsiteX383" fmla="*/ 3279358 w 8505327"/>
                  <a:gd name="connsiteY383" fmla="*/ 2776254 h 6855934"/>
                  <a:gd name="connsiteX384" fmla="*/ 3244891 w 8505327"/>
                  <a:gd name="connsiteY384" fmla="*/ 2697816 h 6855934"/>
                  <a:gd name="connsiteX385" fmla="*/ 3211984 w 8505327"/>
                  <a:gd name="connsiteY385" fmla="*/ 2652286 h 6855934"/>
                  <a:gd name="connsiteX386" fmla="*/ 3384888 w 8505327"/>
                  <a:gd name="connsiteY386" fmla="*/ 2379171 h 6855934"/>
                  <a:gd name="connsiteX387" fmla="*/ 3442404 w 8505327"/>
                  <a:gd name="connsiteY387" fmla="*/ 2366689 h 6855934"/>
                  <a:gd name="connsiteX388" fmla="*/ 3576727 w 8505327"/>
                  <a:gd name="connsiteY388" fmla="*/ 2346619 h 6855934"/>
                  <a:gd name="connsiteX389" fmla="*/ 3594954 w 8505327"/>
                  <a:gd name="connsiteY389" fmla="*/ 2359455 h 6855934"/>
                  <a:gd name="connsiteX390" fmla="*/ 3576727 w 8505327"/>
                  <a:gd name="connsiteY390" fmla="*/ 2502431 h 6855934"/>
                  <a:gd name="connsiteX391" fmla="*/ 3559990 w 8505327"/>
                  <a:gd name="connsiteY391" fmla="*/ 2703987 h 6855934"/>
                  <a:gd name="connsiteX392" fmla="*/ 3608642 w 8505327"/>
                  <a:gd name="connsiteY392" fmla="*/ 2800155 h 6855934"/>
                  <a:gd name="connsiteX393" fmla="*/ 3266096 w 8505327"/>
                  <a:gd name="connsiteY393" fmla="*/ 2800155 h 6855934"/>
                  <a:gd name="connsiteX394" fmla="*/ 3692186 w 8505327"/>
                  <a:gd name="connsiteY394" fmla="*/ 2801715 h 6855934"/>
                  <a:gd name="connsiteX395" fmla="*/ 3680058 w 8505327"/>
                  <a:gd name="connsiteY395" fmla="*/ 2789375 h 6855934"/>
                  <a:gd name="connsiteX396" fmla="*/ 3659350 w 8505327"/>
                  <a:gd name="connsiteY396" fmla="*/ 2720014 h 6855934"/>
                  <a:gd name="connsiteX397" fmla="*/ 3646088 w 8505327"/>
                  <a:gd name="connsiteY397" fmla="*/ 2598883 h 6855934"/>
                  <a:gd name="connsiteX398" fmla="*/ 3777645 w 8505327"/>
                  <a:gd name="connsiteY398" fmla="*/ 2801715 h 6855934"/>
                  <a:gd name="connsiteX399" fmla="*/ 3692186 w 8505327"/>
                  <a:gd name="connsiteY399" fmla="*/ 2801715 h 685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Lst>
                <a:rect l="l" t="t" r="r" b="b"/>
                <a:pathLst>
                  <a:path w="8505327" h="6855934">
                    <a:moveTo>
                      <a:pt x="8504417" y="2345342"/>
                    </a:moveTo>
                    <a:cubicBezTo>
                      <a:pt x="8504488" y="2073646"/>
                      <a:pt x="8501226" y="1802021"/>
                      <a:pt x="8504630" y="1530325"/>
                    </a:cubicBezTo>
                    <a:cubicBezTo>
                      <a:pt x="8505126" y="1490468"/>
                      <a:pt x="8511722" y="1490893"/>
                      <a:pt x="8471652" y="1489262"/>
                    </a:cubicBezTo>
                    <a:cubicBezTo>
                      <a:pt x="8458602" y="1488695"/>
                      <a:pt x="8456049" y="1482028"/>
                      <a:pt x="8456049" y="1471319"/>
                    </a:cubicBezTo>
                    <a:cubicBezTo>
                      <a:pt x="8456120" y="1461887"/>
                      <a:pt x="8456332" y="1452313"/>
                      <a:pt x="8455907" y="1443022"/>
                    </a:cubicBezTo>
                    <a:cubicBezTo>
                      <a:pt x="8454063" y="1401817"/>
                      <a:pt x="8461155" y="1401392"/>
                      <a:pt x="8417468" y="1403094"/>
                    </a:cubicBezTo>
                    <a:cubicBezTo>
                      <a:pt x="8388036" y="1404229"/>
                      <a:pt x="8363143" y="1402598"/>
                      <a:pt x="8336052" y="1404016"/>
                    </a:cubicBezTo>
                    <a:cubicBezTo>
                      <a:pt x="8316975" y="1405009"/>
                      <a:pt x="8312365" y="1397350"/>
                      <a:pt x="8312081" y="1379478"/>
                    </a:cubicBezTo>
                    <a:cubicBezTo>
                      <a:pt x="8311585" y="1348273"/>
                      <a:pt x="8317116" y="1281678"/>
                      <a:pt x="8304705" y="1282104"/>
                    </a:cubicBezTo>
                    <a:cubicBezTo>
                      <a:pt x="8292578" y="1282388"/>
                      <a:pt x="8295769" y="1304869"/>
                      <a:pt x="8295699" y="1315437"/>
                    </a:cubicBezTo>
                    <a:cubicBezTo>
                      <a:pt x="8294918" y="1435930"/>
                      <a:pt x="8307329" y="1430186"/>
                      <a:pt x="8245416" y="1434228"/>
                    </a:cubicBezTo>
                    <a:cubicBezTo>
                      <a:pt x="8244849" y="1473163"/>
                      <a:pt x="8249317" y="1470539"/>
                      <a:pt x="8227260" y="1469901"/>
                    </a:cubicBezTo>
                    <a:cubicBezTo>
                      <a:pt x="8227260" y="1453802"/>
                      <a:pt x="8227260" y="1442171"/>
                      <a:pt x="8227260" y="1430540"/>
                    </a:cubicBezTo>
                    <a:cubicBezTo>
                      <a:pt x="8227544" y="1135228"/>
                      <a:pt x="8227047" y="839986"/>
                      <a:pt x="8228749" y="544674"/>
                    </a:cubicBezTo>
                    <a:cubicBezTo>
                      <a:pt x="8229104" y="486803"/>
                      <a:pt x="8219671" y="432407"/>
                      <a:pt x="8197544" y="379429"/>
                    </a:cubicBezTo>
                    <a:cubicBezTo>
                      <a:pt x="8178821" y="334608"/>
                      <a:pt x="8164141" y="288509"/>
                      <a:pt x="8165347" y="239220"/>
                    </a:cubicBezTo>
                    <a:cubicBezTo>
                      <a:pt x="8165772" y="221064"/>
                      <a:pt x="8156978" y="217447"/>
                      <a:pt x="8141659" y="217447"/>
                    </a:cubicBezTo>
                    <a:cubicBezTo>
                      <a:pt x="8049534" y="217660"/>
                      <a:pt x="7957408" y="217731"/>
                      <a:pt x="7865354" y="217234"/>
                    </a:cubicBezTo>
                    <a:cubicBezTo>
                      <a:pt x="7847127" y="217164"/>
                      <a:pt x="7838049" y="224539"/>
                      <a:pt x="7841169" y="242482"/>
                    </a:cubicBezTo>
                    <a:cubicBezTo>
                      <a:pt x="7852233" y="306169"/>
                      <a:pt x="7811170" y="349075"/>
                      <a:pt x="7779823" y="395174"/>
                    </a:cubicBezTo>
                    <a:cubicBezTo>
                      <a:pt x="7761739" y="421769"/>
                      <a:pt x="7753654" y="448435"/>
                      <a:pt x="7754009" y="480775"/>
                    </a:cubicBezTo>
                    <a:cubicBezTo>
                      <a:pt x="7755356" y="617793"/>
                      <a:pt x="7754860" y="754811"/>
                      <a:pt x="7754292" y="891829"/>
                    </a:cubicBezTo>
                    <a:cubicBezTo>
                      <a:pt x="7754221" y="902893"/>
                      <a:pt x="7762945" y="922396"/>
                      <a:pt x="7742732" y="923176"/>
                    </a:cubicBezTo>
                    <a:cubicBezTo>
                      <a:pt x="7717698" y="924169"/>
                      <a:pt x="7694081" y="919843"/>
                      <a:pt x="7673514" y="921261"/>
                    </a:cubicBezTo>
                    <a:cubicBezTo>
                      <a:pt x="7645287" y="923247"/>
                      <a:pt x="7645642" y="892396"/>
                      <a:pt x="7646918" y="847646"/>
                    </a:cubicBezTo>
                    <a:cubicBezTo>
                      <a:pt x="7647415" y="829135"/>
                      <a:pt x="7642592" y="796228"/>
                      <a:pt x="7643727" y="777435"/>
                    </a:cubicBezTo>
                    <a:cubicBezTo>
                      <a:pt x="7644862" y="757293"/>
                      <a:pt x="7636564" y="750981"/>
                      <a:pt x="7616777" y="751336"/>
                    </a:cubicBezTo>
                    <a:cubicBezTo>
                      <a:pt x="7561318" y="752400"/>
                      <a:pt x="7505788" y="751761"/>
                      <a:pt x="7450256" y="751690"/>
                    </a:cubicBezTo>
                    <a:cubicBezTo>
                      <a:pt x="7401534" y="751690"/>
                      <a:pt x="7401676" y="751620"/>
                      <a:pt x="7397634" y="798498"/>
                    </a:cubicBezTo>
                    <a:cubicBezTo>
                      <a:pt x="7397066" y="805377"/>
                      <a:pt x="7396570" y="813037"/>
                      <a:pt x="7393378" y="818852"/>
                    </a:cubicBezTo>
                    <a:cubicBezTo>
                      <a:pt x="7375790" y="850979"/>
                      <a:pt x="7364088" y="844951"/>
                      <a:pt x="7363379" y="921545"/>
                    </a:cubicBezTo>
                    <a:cubicBezTo>
                      <a:pt x="7363166" y="1209765"/>
                      <a:pt x="7363237" y="1497915"/>
                      <a:pt x="7362741" y="1786135"/>
                    </a:cubicBezTo>
                    <a:cubicBezTo>
                      <a:pt x="7362741" y="1798901"/>
                      <a:pt x="7369407" y="1823581"/>
                      <a:pt x="7354231" y="1825283"/>
                    </a:cubicBezTo>
                    <a:cubicBezTo>
                      <a:pt x="7344585" y="1825354"/>
                      <a:pt x="7345224" y="1793156"/>
                      <a:pt x="7346217" y="1778050"/>
                    </a:cubicBezTo>
                    <a:cubicBezTo>
                      <a:pt x="7348486" y="1745001"/>
                      <a:pt x="7338132" y="1729186"/>
                      <a:pt x="7303097" y="1735356"/>
                    </a:cubicBezTo>
                    <a:cubicBezTo>
                      <a:pt x="7278842" y="1739611"/>
                      <a:pt x="7268345" y="1729541"/>
                      <a:pt x="7271040" y="1704293"/>
                    </a:cubicBezTo>
                    <a:cubicBezTo>
                      <a:pt x="7272672" y="1689116"/>
                      <a:pt x="7271324" y="1673584"/>
                      <a:pt x="7271324" y="1658266"/>
                    </a:cubicBezTo>
                    <a:cubicBezTo>
                      <a:pt x="7271608" y="1179908"/>
                      <a:pt x="7271891" y="701550"/>
                      <a:pt x="7272317" y="223192"/>
                    </a:cubicBezTo>
                    <a:cubicBezTo>
                      <a:pt x="7272317" y="195746"/>
                      <a:pt x="7271821" y="169009"/>
                      <a:pt x="7254871" y="145392"/>
                    </a:cubicBezTo>
                    <a:cubicBezTo>
                      <a:pt x="7225297" y="104187"/>
                      <a:pt x="7196220" y="62628"/>
                      <a:pt x="7167001" y="21140"/>
                    </a:cubicBezTo>
                    <a:cubicBezTo>
                      <a:pt x="7158632" y="9225"/>
                      <a:pt x="7149696" y="-207"/>
                      <a:pt x="7132959" y="76"/>
                    </a:cubicBezTo>
                    <a:cubicBezTo>
                      <a:pt x="7088066" y="785"/>
                      <a:pt x="7043245" y="644"/>
                      <a:pt x="6998352" y="5"/>
                    </a:cubicBezTo>
                    <a:cubicBezTo>
                      <a:pt x="6981969" y="-207"/>
                      <a:pt x="6974310" y="5892"/>
                      <a:pt x="6975303" y="22771"/>
                    </a:cubicBezTo>
                    <a:cubicBezTo>
                      <a:pt x="6976012" y="34544"/>
                      <a:pt x="6974168" y="46529"/>
                      <a:pt x="6975657" y="58160"/>
                    </a:cubicBezTo>
                    <a:cubicBezTo>
                      <a:pt x="6978423" y="80287"/>
                      <a:pt x="6969345" y="86103"/>
                      <a:pt x="6947857" y="86032"/>
                    </a:cubicBezTo>
                    <a:cubicBezTo>
                      <a:pt x="6894950" y="85961"/>
                      <a:pt x="6894879" y="87025"/>
                      <a:pt x="6894879" y="141704"/>
                    </a:cubicBezTo>
                    <a:cubicBezTo>
                      <a:pt x="6894879" y="542121"/>
                      <a:pt x="6894666" y="942537"/>
                      <a:pt x="6895446" y="1342954"/>
                    </a:cubicBezTo>
                    <a:cubicBezTo>
                      <a:pt x="6895517" y="1369762"/>
                      <a:pt x="6894312" y="1382102"/>
                      <a:pt x="6869561" y="1379619"/>
                    </a:cubicBezTo>
                    <a:cubicBezTo>
                      <a:pt x="6862610" y="1378910"/>
                      <a:pt x="6853674" y="1378556"/>
                      <a:pt x="6839632" y="1378697"/>
                    </a:cubicBezTo>
                    <a:cubicBezTo>
                      <a:pt x="6818498" y="1378910"/>
                      <a:pt x="6810200" y="1373946"/>
                      <a:pt x="6811335" y="1351251"/>
                    </a:cubicBezTo>
                    <a:cubicBezTo>
                      <a:pt x="6813533" y="1308841"/>
                      <a:pt x="6812399" y="1266218"/>
                      <a:pt x="6813321" y="1223736"/>
                    </a:cubicBezTo>
                    <a:cubicBezTo>
                      <a:pt x="6814810" y="1154873"/>
                      <a:pt x="6809278" y="1094803"/>
                      <a:pt x="6808214" y="1024805"/>
                    </a:cubicBezTo>
                    <a:cubicBezTo>
                      <a:pt x="6807789" y="994522"/>
                      <a:pt x="6820626" y="985799"/>
                      <a:pt x="6729493" y="984096"/>
                    </a:cubicBezTo>
                    <a:cubicBezTo>
                      <a:pt x="6704812" y="983600"/>
                      <a:pt x="6694316" y="977926"/>
                      <a:pt x="6697366" y="952962"/>
                    </a:cubicBezTo>
                    <a:cubicBezTo>
                      <a:pt x="6700132" y="930268"/>
                      <a:pt x="6690274" y="921828"/>
                      <a:pt x="6666870" y="922609"/>
                    </a:cubicBezTo>
                    <a:cubicBezTo>
                      <a:pt x="6622048" y="924169"/>
                      <a:pt x="6577014" y="924807"/>
                      <a:pt x="6532263" y="922467"/>
                    </a:cubicBezTo>
                    <a:cubicBezTo>
                      <a:pt x="6501696" y="920836"/>
                      <a:pt x="6484747" y="927928"/>
                      <a:pt x="6488434" y="962040"/>
                    </a:cubicBezTo>
                    <a:cubicBezTo>
                      <a:pt x="6489782" y="974380"/>
                      <a:pt x="6488364" y="987217"/>
                      <a:pt x="6470563" y="984451"/>
                    </a:cubicBezTo>
                    <a:cubicBezTo>
                      <a:pt x="6441273" y="979912"/>
                      <a:pt x="6438577" y="996153"/>
                      <a:pt x="6438790" y="1019769"/>
                    </a:cubicBezTo>
                    <a:cubicBezTo>
                      <a:pt x="6439712" y="1117781"/>
                      <a:pt x="6439287" y="1215864"/>
                      <a:pt x="6439003" y="1313876"/>
                    </a:cubicBezTo>
                    <a:cubicBezTo>
                      <a:pt x="6439003" y="1324018"/>
                      <a:pt x="6444322" y="1339337"/>
                      <a:pt x="6433897" y="1343308"/>
                    </a:cubicBezTo>
                    <a:cubicBezTo>
                      <a:pt x="6410564" y="1352315"/>
                      <a:pt x="6385104" y="1346500"/>
                      <a:pt x="6360565" y="1346783"/>
                    </a:cubicBezTo>
                    <a:cubicBezTo>
                      <a:pt x="6342338" y="1347067"/>
                      <a:pt x="6346310" y="1331677"/>
                      <a:pt x="6344253" y="1320968"/>
                    </a:cubicBezTo>
                    <a:cubicBezTo>
                      <a:pt x="6341984" y="1309337"/>
                      <a:pt x="6332551" y="1309692"/>
                      <a:pt x="6324963" y="1310898"/>
                    </a:cubicBezTo>
                    <a:cubicBezTo>
                      <a:pt x="6295531" y="1315578"/>
                      <a:pt x="6291630" y="1298983"/>
                      <a:pt x="6292907" y="1275650"/>
                    </a:cubicBezTo>
                    <a:cubicBezTo>
                      <a:pt x="6293971" y="1256502"/>
                      <a:pt x="6295035" y="1236786"/>
                      <a:pt x="6264823" y="1239552"/>
                    </a:cubicBezTo>
                    <a:cubicBezTo>
                      <a:pt x="6248085" y="1241112"/>
                      <a:pt x="6252412" y="1225651"/>
                      <a:pt x="6252199" y="1216148"/>
                    </a:cubicBezTo>
                    <a:cubicBezTo>
                      <a:pt x="6251631" y="1185439"/>
                      <a:pt x="6252128" y="1154731"/>
                      <a:pt x="6251773" y="1124022"/>
                    </a:cubicBezTo>
                    <a:cubicBezTo>
                      <a:pt x="6251702" y="1117781"/>
                      <a:pt x="6254326" y="1107994"/>
                      <a:pt x="6243972" y="1107782"/>
                    </a:cubicBezTo>
                    <a:cubicBezTo>
                      <a:pt x="6235532" y="1107569"/>
                      <a:pt x="6232908" y="1115512"/>
                      <a:pt x="6232766" y="1122959"/>
                    </a:cubicBezTo>
                    <a:cubicBezTo>
                      <a:pt x="6232270" y="1153667"/>
                      <a:pt x="6232554" y="1184376"/>
                      <a:pt x="6231632" y="1215084"/>
                    </a:cubicBezTo>
                    <a:cubicBezTo>
                      <a:pt x="6231348" y="1224517"/>
                      <a:pt x="6236100" y="1237495"/>
                      <a:pt x="6220355" y="1240615"/>
                    </a:cubicBezTo>
                    <a:cubicBezTo>
                      <a:pt x="6210852" y="1233665"/>
                      <a:pt x="6214114" y="1223453"/>
                      <a:pt x="6213618" y="1214517"/>
                    </a:cubicBezTo>
                    <a:cubicBezTo>
                      <a:pt x="6207093" y="1092959"/>
                      <a:pt x="6210639" y="971331"/>
                      <a:pt x="6210285" y="849702"/>
                    </a:cubicBezTo>
                    <a:cubicBezTo>
                      <a:pt x="6210143" y="814810"/>
                      <a:pt x="6203547" y="784243"/>
                      <a:pt x="6175179" y="761336"/>
                    </a:cubicBezTo>
                    <a:cubicBezTo>
                      <a:pt x="6167591" y="755236"/>
                      <a:pt x="6160924" y="747719"/>
                      <a:pt x="6162485" y="737365"/>
                    </a:cubicBezTo>
                    <a:cubicBezTo>
                      <a:pt x="6168938" y="694032"/>
                      <a:pt x="6142272" y="693039"/>
                      <a:pt x="6111209" y="695876"/>
                    </a:cubicBezTo>
                    <a:cubicBezTo>
                      <a:pt x="6097167" y="697153"/>
                      <a:pt x="6082628" y="697933"/>
                      <a:pt x="6068799" y="695734"/>
                    </a:cubicBezTo>
                    <a:cubicBezTo>
                      <a:pt x="6037097" y="690699"/>
                      <a:pt x="6026388" y="704528"/>
                      <a:pt x="6027594" y="734528"/>
                    </a:cubicBezTo>
                    <a:cubicBezTo>
                      <a:pt x="6028019" y="745308"/>
                      <a:pt x="6033977" y="764456"/>
                      <a:pt x="6011353" y="761265"/>
                    </a:cubicBezTo>
                    <a:cubicBezTo>
                      <a:pt x="5978730" y="756655"/>
                      <a:pt x="5976248" y="773605"/>
                      <a:pt x="5976319" y="800271"/>
                    </a:cubicBezTo>
                    <a:cubicBezTo>
                      <a:pt x="5977099" y="1152249"/>
                      <a:pt x="5976815" y="1504226"/>
                      <a:pt x="5976815" y="1856204"/>
                    </a:cubicBezTo>
                    <a:cubicBezTo>
                      <a:pt x="5976815" y="1908189"/>
                      <a:pt x="5977028" y="1960174"/>
                      <a:pt x="5976602" y="2012087"/>
                    </a:cubicBezTo>
                    <a:cubicBezTo>
                      <a:pt x="5976531" y="2022796"/>
                      <a:pt x="5981354" y="2039037"/>
                      <a:pt x="5962276" y="2037831"/>
                    </a:cubicBezTo>
                    <a:cubicBezTo>
                      <a:pt x="5934830" y="2036129"/>
                      <a:pt x="5934830" y="2036129"/>
                      <a:pt x="5935752" y="2072015"/>
                    </a:cubicBezTo>
                    <a:cubicBezTo>
                      <a:pt x="5937028" y="2124000"/>
                      <a:pt x="5938518" y="2119532"/>
                      <a:pt x="5927738" y="2118326"/>
                    </a:cubicBezTo>
                    <a:cubicBezTo>
                      <a:pt x="5924901" y="2074923"/>
                      <a:pt x="5925539" y="2031520"/>
                      <a:pt x="5924617" y="1988258"/>
                    </a:cubicBezTo>
                    <a:cubicBezTo>
                      <a:pt x="5924192" y="1968329"/>
                      <a:pt x="5935610" y="1939749"/>
                      <a:pt x="5896959" y="1941096"/>
                    </a:cubicBezTo>
                    <a:cubicBezTo>
                      <a:pt x="5891711" y="1941309"/>
                      <a:pt x="5890079" y="1935210"/>
                      <a:pt x="5890505" y="1930387"/>
                    </a:cubicBezTo>
                    <a:cubicBezTo>
                      <a:pt x="5894618" y="1881239"/>
                      <a:pt x="5863484" y="1843793"/>
                      <a:pt x="5848449" y="1800957"/>
                    </a:cubicBezTo>
                    <a:cubicBezTo>
                      <a:pt x="5834761" y="1762093"/>
                      <a:pt x="5811641" y="1742093"/>
                      <a:pt x="5769514" y="1748902"/>
                    </a:cubicBezTo>
                    <a:cubicBezTo>
                      <a:pt x="5754408" y="1751313"/>
                      <a:pt x="5746253" y="1747483"/>
                      <a:pt x="5742139" y="1730533"/>
                    </a:cubicBezTo>
                    <a:cubicBezTo>
                      <a:pt x="5729657" y="1678903"/>
                      <a:pt x="5728735" y="1677201"/>
                      <a:pt x="5676325" y="1679754"/>
                    </a:cubicBezTo>
                    <a:cubicBezTo>
                      <a:pt x="5644269" y="1681315"/>
                      <a:pt x="5634695" y="1672237"/>
                      <a:pt x="5634979" y="1639188"/>
                    </a:cubicBezTo>
                    <a:cubicBezTo>
                      <a:pt x="5636610" y="1456142"/>
                      <a:pt x="5635262" y="1273026"/>
                      <a:pt x="5636326" y="1089981"/>
                    </a:cubicBezTo>
                    <a:cubicBezTo>
                      <a:pt x="5636468" y="1063527"/>
                      <a:pt x="5628880" y="1055301"/>
                      <a:pt x="5602355" y="1056010"/>
                    </a:cubicBezTo>
                    <a:cubicBezTo>
                      <a:pt x="5542215" y="1057499"/>
                      <a:pt x="5481932" y="1056719"/>
                      <a:pt x="5421721" y="1055088"/>
                    </a:cubicBezTo>
                    <a:cubicBezTo>
                      <a:pt x="5397821" y="1054450"/>
                      <a:pt x="5382715" y="1060903"/>
                      <a:pt x="5371155" y="1083456"/>
                    </a:cubicBezTo>
                    <a:cubicBezTo>
                      <a:pt x="5346971" y="1130618"/>
                      <a:pt x="5321014" y="1177071"/>
                      <a:pt x="5292930" y="1222034"/>
                    </a:cubicBezTo>
                    <a:cubicBezTo>
                      <a:pt x="5271299" y="1256573"/>
                      <a:pt x="5263710" y="1292671"/>
                      <a:pt x="5263852" y="1332812"/>
                    </a:cubicBezTo>
                    <a:cubicBezTo>
                      <a:pt x="5264562" y="1599756"/>
                      <a:pt x="5264278" y="1866701"/>
                      <a:pt x="5264278" y="2133645"/>
                    </a:cubicBezTo>
                    <a:cubicBezTo>
                      <a:pt x="5264278" y="2143077"/>
                      <a:pt x="5264207" y="2152510"/>
                      <a:pt x="5263923" y="2162013"/>
                    </a:cubicBezTo>
                    <a:cubicBezTo>
                      <a:pt x="5263498" y="2178183"/>
                      <a:pt x="5251583" y="2175204"/>
                      <a:pt x="5241087" y="2176055"/>
                    </a:cubicBezTo>
                    <a:cubicBezTo>
                      <a:pt x="5214350" y="2178254"/>
                      <a:pt x="5205201" y="2179247"/>
                      <a:pt x="5203712" y="2162297"/>
                    </a:cubicBezTo>
                    <a:cubicBezTo>
                      <a:pt x="5198393" y="2102724"/>
                      <a:pt x="5194137" y="2052512"/>
                      <a:pt x="5195130" y="1984783"/>
                    </a:cubicBezTo>
                    <a:cubicBezTo>
                      <a:pt x="5195769" y="1938898"/>
                      <a:pt x="5196265" y="1892728"/>
                      <a:pt x="5195556" y="1846701"/>
                    </a:cubicBezTo>
                    <a:cubicBezTo>
                      <a:pt x="5195414" y="1837836"/>
                      <a:pt x="5202080" y="1822163"/>
                      <a:pt x="5184421" y="1822801"/>
                    </a:cubicBezTo>
                    <a:cubicBezTo>
                      <a:pt x="5170947" y="1823226"/>
                      <a:pt x="5174422" y="1836843"/>
                      <a:pt x="5174209" y="1845283"/>
                    </a:cubicBezTo>
                    <a:cubicBezTo>
                      <a:pt x="5171939" y="1941522"/>
                      <a:pt x="5173712" y="2037122"/>
                      <a:pt x="5171798" y="2137545"/>
                    </a:cubicBezTo>
                    <a:cubicBezTo>
                      <a:pt x="5170876" y="2184566"/>
                      <a:pt x="5178890" y="2180098"/>
                      <a:pt x="5120522" y="2180523"/>
                    </a:cubicBezTo>
                    <a:cubicBezTo>
                      <a:pt x="5111090" y="2180594"/>
                      <a:pt x="5074566" y="2181232"/>
                      <a:pt x="5065417" y="2179176"/>
                    </a:cubicBezTo>
                    <a:cubicBezTo>
                      <a:pt x="5055347" y="2176906"/>
                      <a:pt x="5061162" y="2157900"/>
                      <a:pt x="5059176" y="2146340"/>
                    </a:cubicBezTo>
                    <a:cubicBezTo>
                      <a:pt x="5056694" y="2131517"/>
                      <a:pt x="5064282" y="2106624"/>
                      <a:pt x="5043787" y="2106411"/>
                    </a:cubicBezTo>
                    <a:cubicBezTo>
                      <a:pt x="5021234" y="2106199"/>
                      <a:pt x="5036978" y="2182651"/>
                      <a:pt x="5023716" y="2181800"/>
                    </a:cubicBezTo>
                    <a:cubicBezTo>
                      <a:pt x="5018468" y="2159602"/>
                      <a:pt x="5022581" y="2121305"/>
                      <a:pt x="5022581" y="2106908"/>
                    </a:cubicBezTo>
                    <a:cubicBezTo>
                      <a:pt x="5022652" y="1965209"/>
                      <a:pt x="5023078" y="1823439"/>
                      <a:pt x="5023291" y="1681740"/>
                    </a:cubicBezTo>
                    <a:cubicBezTo>
                      <a:pt x="5023291" y="1666492"/>
                      <a:pt x="5026057" y="1647840"/>
                      <a:pt x="5001447" y="1651883"/>
                    </a:cubicBezTo>
                    <a:cubicBezTo>
                      <a:pt x="4963008" y="1658195"/>
                      <a:pt x="4949675" y="1644649"/>
                      <a:pt x="4953292" y="1604933"/>
                    </a:cubicBezTo>
                    <a:cubicBezTo>
                      <a:pt x="4955278" y="1583374"/>
                      <a:pt x="4951165" y="1550396"/>
                      <a:pt x="4924002" y="1547843"/>
                    </a:cubicBezTo>
                    <a:cubicBezTo>
                      <a:pt x="4886201" y="1544297"/>
                      <a:pt x="4846273" y="1537134"/>
                      <a:pt x="4807621" y="1555644"/>
                    </a:cubicBezTo>
                    <a:cubicBezTo>
                      <a:pt x="4807621" y="1545431"/>
                      <a:pt x="4807621" y="1537205"/>
                      <a:pt x="4807621" y="1528978"/>
                    </a:cubicBezTo>
                    <a:cubicBezTo>
                      <a:pt x="4807480" y="1427420"/>
                      <a:pt x="4808472" y="1325791"/>
                      <a:pt x="4806699" y="1224233"/>
                    </a:cubicBezTo>
                    <a:cubicBezTo>
                      <a:pt x="4805565" y="1160830"/>
                      <a:pt x="4786558" y="1140405"/>
                      <a:pt x="4727694" y="1131966"/>
                    </a:cubicBezTo>
                    <a:cubicBezTo>
                      <a:pt x="4714787" y="1130122"/>
                      <a:pt x="4708475" y="1125795"/>
                      <a:pt x="4709184" y="1112179"/>
                    </a:cubicBezTo>
                    <a:cubicBezTo>
                      <a:pt x="4709822" y="1100406"/>
                      <a:pt x="4709184" y="1088562"/>
                      <a:pt x="4709184" y="1076719"/>
                    </a:cubicBezTo>
                    <a:cubicBezTo>
                      <a:pt x="4709184" y="1006082"/>
                      <a:pt x="4709184" y="1004451"/>
                      <a:pt x="4639753" y="1005798"/>
                    </a:cubicBezTo>
                    <a:cubicBezTo>
                      <a:pt x="4609895" y="1006365"/>
                      <a:pt x="4604860" y="994593"/>
                      <a:pt x="4605215" y="968636"/>
                    </a:cubicBezTo>
                    <a:cubicBezTo>
                      <a:pt x="4606420" y="882397"/>
                      <a:pt x="4605782" y="796228"/>
                      <a:pt x="4605357" y="709989"/>
                    </a:cubicBezTo>
                    <a:cubicBezTo>
                      <a:pt x="4605286" y="698855"/>
                      <a:pt x="4610534" y="684458"/>
                      <a:pt x="4593158" y="676869"/>
                    </a:cubicBezTo>
                    <a:cubicBezTo>
                      <a:pt x="4585144" y="689777"/>
                      <a:pt x="4588123" y="701762"/>
                      <a:pt x="4588052" y="712968"/>
                    </a:cubicBezTo>
                    <a:cubicBezTo>
                      <a:pt x="4587839" y="801547"/>
                      <a:pt x="4587698" y="890127"/>
                      <a:pt x="4588052" y="978707"/>
                    </a:cubicBezTo>
                    <a:cubicBezTo>
                      <a:pt x="4588123" y="995444"/>
                      <a:pt x="4588194" y="1006862"/>
                      <a:pt x="4564790" y="1007571"/>
                    </a:cubicBezTo>
                    <a:cubicBezTo>
                      <a:pt x="4495005" y="1009557"/>
                      <a:pt x="4495076" y="1010763"/>
                      <a:pt x="4495005" y="1080832"/>
                    </a:cubicBezTo>
                    <a:cubicBezTo>
                      <a:pt x="4495005" y="1083172"/>
                      <a:pt x="4494650" y="1085654"/>
                      <a:pt x="4495076" y="1087924"/>
                    </a:cubicBezTo>
                    <a:cubicBezTo>
                      <a:pt x="4501742" y="1123951"/>
                      <a:pt x="4487062" y="1135157"/>
                      <a:pt x="4451105" y="1132675"/>
                    </a:cubicBezTo>
                    <a:cubicBezTo>
                      <a:pt x="4405999" y="1129483"/>
                      <a:pt x="4405858" y="1131966"/>
                      <a:pt x="4405929" y="1178631"/>
                    </a:cubicBezTo>
                    <a:cubicBezTo>
                      <a:pt x="4405999" y="1442029"/>
                      <a:pt x="4405999" y="1705428"/>
                      <a:pt x="4405858" y="1968826"/>
                    </a:cubicBezTo>
                    <a:cubicBezTo>
                      <a:pt x="4405858" y="1984074"/>
                      <a:pt x="4410113" y="2001307"/>
                      <a:pt x="4401035" y="2014002"/>
                    </a:cubicBezTo>
                    <a:cubicBezTo>
                      <a:pt x="4371107" y="2055632"/>
                      <a:pt x="4373802" y="2102724"/>
                      <a:pt x="4374440" y="2149886"/>
                    </a:cubicBezTo>
                    <a:cubicBezTo>
                      <a:pt x="4374582" y="2158822"/>
                      <a:pt x="4379192" y="2172013"/>
                      <a:pt x="4369476" y="2176055"/>
                    </a:cubicBezTo>
                    <a:cubicBezTo>
                      <a:pt x="4343873" y="2186693"/>
                      <a:pt x="4349759" y="2207899"/>
                      <a:pt x="4349759" y="2226905"/>
                    </a:cubicBezTo>
                    <a:cubicBezTo>
                      <a:pt x="4349547" y="2407610"/>
                      <a:pt x="4349050" y="2588315"/>
                      <a:pt x="4350327" y="2769020"/>
                    </a:cubicBezTo>
                    <a:cubicBezTo>
                      <a:pt x="4350540" y="2795970"/>
                      <a:pt x="4343022" y="2802424"/>
                      <a:pt x="4316782" y="2802211"/>
                    </a:cubicBezTo>
                    <a:cubicBezTo>
                      <a:pt x="4171536" y="2800935"/>
                      <a:pt x="4026292" y="2801147"/>
                      <a:pt x="3881047" y="2801998"/>
                    </a:cubicBezTo>
                    <a:cubicBezTo>
                      <a:pt x="3853175" y="2802140"/>
                      <a:pt x="3830693" y="2803913"/>
                      <a:pt x="3833956" y="2764056"/>
                    </a:cubicBezTo>
                    <a:cubicBezTo>
                      <a:pt x="3835516" y="2744695"/>
                      <a:pt x="3821048" y="2726823"/>
                      <a:pt x="3811686" y="2709093"/>
                    </a:cubicBezTo>
                    <a:cubicBezTo>
                      <a:pt x="3785446" y="2659165"/>
                      <a:pt x="3752681" y="2612712"/>
                      <a:pt x="3736795" y="2557394"/>
                    </a:cubicBezTo>
                    <a:cubicBezTo>
                      <a:pt x="3719774" y="2498176"/>
                      <a:pt x="3736724" y="2440163"/>
                      <a:pt x="3739844" y="2381724"/>
                    </a:cubicBezTo>
                    <a:cubicBezTo>
                      <a:pt x="3744029" y="2303712"/>
                      <a:pt x="3748355" y="2225700"/>
                      <a:pt x="3716228" y="2151942"/>
                    </a:cubicBezTo>
                    <a:cubicBezTo>
                      <a:pt x="3698568" y="2111447"/>
                      <a:pt x="3661548" y="2097263"/>
                      <a:pt x="3619350" y="2110312"/>
                    </a:cubicBezTo>
                    <a:cubicBezTo>
                      <a:pt x="3584387" y="2121092"/>
                      <a:pt x="3573607" y="2142297"/>
                      <a:pt x="3579281" y="2189246"/>
                    </a:cubicBezTo>
                    <a:cubicBezTo>
                      <a:pt x="3587153" y="2254919"/>
                      <a:pt x="3550345" y="2296123"/>
                      <a:pt x="3482758" y="2296265"/>
                    </a:cubicBezTo>
                    <a:cubicBezTo>
                      <a:pt x="3449922" y="2296336"/>
                      <a:pt x="3414674" y="2288819"/>
                      <a:pt x="3405171" y="2335981"/>
                    </a:cubicBezTo>
                    <a:cubicBezTo>
                      <a:pt x="3403824" y="2342647"/>
                      <a:pt x="3390561" y="2346902"/>
                      <a:pt x="3382831" y="2352292"/>
                    </a:cubicBezTo>
                    <a:cubicBezTo>
                      <a:pt x="3297939" y="2410944"/>
                      <a:pt x="3224750" y="2480233"/>
                      <a:pt x="3185672" y="2578174"/>
                    </a:cubicBezTo>
                    <a:cubicBezTo>
                      <a:pt x="3176666" y="2600727"/>
                      <a:pt x="3166595" y="2610584"/>
                      <a:pt x="3142836" y="2607393"/>
                    </a:cubicBezTo>
                    <a:cubicBezTo>
                      <a:pt x="3131206" y="2605833"/>
                      <a:pt x="3119007" y="2605549"/>
                      <a:pt x="3107518" y="2607393"/>
                    </a:cubicBezTo>
                    <a:cubicBezTo>
                      <a:pt x="3073406" y="2612783"/>
                      <a:pt x="3030711" y="2588315"/>
                      <a:pt x="3007804" y="2635406"/>
                    </a:cubicBezTo>
                    <a:cubicBezTo>
                      <a:pt x="3006457" y="2638243"/>
                      <a:pt x="2996457" y="2638598"/>
                      <a:pt x="2990996" y="2637463"/>
                    </a:cubicBezTo>
                    <a:cubicBezTo>
                      <a:pt x="2926033" y="2623350"/>
                      <a:pt x="2901920" y="2672001"/>
                      <a:pt x="2870573" y="2712922"/>
                    </a:cubicBezTo>
                    <a:cubicBezTo>
                      <a:pt x="2889864" y="2724482"/>
                      <a:pt x="2909934" y="2712852"/>
                      <a:pt x="2929579" y="2722355"/>
                    </a:cubicBezTo>
                    <a:cubicBezTo>
                      <a:pt x="2900785" y="2745049"/>
                      <a:pt x="2903409" y="2771432"/>
                      <a:pt x="2920927" y="2798382"/>
                    </a:cubicBezTo>
                    <a:cubicBezTo>
                      <a:pt x="2888232" y="2808807"/>
                      <a:pt x="2873481" y="2799091"/>
                      <a:pt x="2863552" y="2766680"/>
                    </a:cubicBezTo>
                    <a:cubicBezTo>
                      <a:pt x="2846815" y="2711859"/>
                      <a:pt x="2830432" y="2658597"/>
                      <a:pt x="2851212" y="2601578"/>
                    </a:cubicBezTo>
                    <a:cubicBezTo>
                      <a:pt x="2852418" y="2598315"/>
                      <a:pt x="2855467" y="2592500"/>
                      <a:pt x="2846602" y="2589450"/>
                    </a:cubicBezTo>
                    <a:cubicBezTo>
                      <a:pt x="2817454" y="2644981"/>
                      <a:pt x="2803766" y="2584131"/>
                      <a:pt x="2781497" y="2578245"/>
                    </a:cubicBezTo>
                    <a:cubicBezTo>
                      <a:pt x="2785327" y="2696469"/>
                      <a:pt x="2785327" y="2696469"/>
                      <a:pt x="2769086" y="2708667"/>
                    </a:cubicBezTo>
                    <a:cubicBezTo>
                      <a:pt x="2760434" y="2656470"/>
                      <a:pt x="2751782" y="2604202"/>
                      <a:pt x="2743058" y="2552075"/>
                    </a:cubicBezTo>
                    <a:cubicBezTo>
                      <a:pt x="2671429" y="2609662"/>
                      <a:pt x="2709300" y="2686824"/>
                      <a:pt x="2697953" y="2755049"/>
                    </a:cubicBezTo>
                    <a:cubicBezTo>
                      <a:pt x="2683414" y="2698171"/>
                      <a:pt x="2696747" y="2637960"/>
                      <a:pt x="2670649" y="2583351"/>
                    </a:cubicBezTo>
                    <a:cubicBezTo>
                      <a:pt x="2645401" y="2592145"/>
                      <a:pt x="2646323" y="2614343"/>
                      <a:pt x="2641359" y="2632995"/>
                    </a:cubicBezTo>
                    <a:cubicBezTo>
                      <a:pt x="2636323" y="2651789"/>
                      <a:pt x="2641501" y="2672852"/>
                      <a:pt x="2629160" y="2690583"/>
                    </a:cubicBezTo>
                    <a:cubicBezTo>
                      <a:pt x="2620012" y="2684483"/>
                      <a:pt x="2617387" y="2675335"/>
                      <a:pt x="2615898" y="2666115"/>
                    </a:cubicBezTo>
                    <a:cubicBezTo>
                      <a:pt x="2608877" y="2623705"/>
                      <a:pt x="2651784" y="2595762"/>
                      <a:pt x="2640224" y="2545834"/>
                    </a:cubicBezTo>
                    <a:cubicBezTo>
                      <a:pt x="2626962" y="2564415"/>
                      <a:pt x="2613700" y="2582996"/>
                      <a:pt x="2600509" y="2601578"/>
                    </a:cubicBezTo>
                    <a:cubicBezTo>
                      <a:pt x="2598452" y="2600017"/>
                      <a:pt x="2596395" y="2598457"/>
                      <a:pt x="2594338" y="2596968"/>
                    </a:cubicBezTo>
                    <a:cubicBezTo>
                      <a:pt x="2599303" y="2562429"/>
                      <a:pt x="2604338" y="2527891"/>
                      <a:pt x="2610650" y="2483991"/>
                    </a:cubicBezTo>
                    <a:cubicBezTo>
                      <a:pt x="2568027" y="2547607"/>
                      <a:pt x="2554978" y="2610230"/>
                      <a:pt x="2555332" y="2677249"/>
                    </a:cubicBezTo>
                    <a:cubicBezTo>
                      <a:pt x="2527602" y="2627180"/>
                      <a:pt x="2539730" y="2578174"/>
                      <a:pt x="2554552" y="2521012"/>
                    </a:cubicBezTo>
                    <a:cubicBezTo>
                      <a:pt x="2521290" y="2549309"/>
                      <a:pt x="2512284" y="2584344"/>
                      <a:pt x="2486752" y="2607464"/>
                    </a:cubicBezTo>
                    <a:cubicBezTo>
                      <a:pt x="2457533" y="2563777"/>
                      <a:pt x="2428172" y="2523210"/>
                      <a:pt x="2378528" y="2491296"/>
                    </a:cubicBezTo>
                    <a:cubicBezTo>
                      <a:pt x="2402215" y="2541012"/>
                      <a:pt x="2422782" y="2584202"/>
                      <a:pt x="2443420" y="2627322"/>
                    </a:cubicBezTo>
                    <a:cubicBezTo>
                      <a:pt x="2410938" y="2601932"/>
                      <a:pt x="2390939" y="2567394"/>
                      <a:pt x="2354415" y="2537253"/>
                    </a:cubicBezTo>
                    <a:cubicBezTo>
                      <a:pt x="2354415" y="2570798"/>
                      <a:pt x="2354415" y="2595904"/>
                      <a:pt x="2354415" y="2621010"/>
                    </a:cubicBezTo>
                    <a:cubicBezTo>
                      <a:pt x="2346542" y="2582571"/>
                      <a:pt x="2349734" y="2542501"/>
                      <a:pt x="2328245" y="2502715"/>
                    </a:cubicBezTo>
                    <a:cubicBezTo>
                      <a:pt x="2289593" y="2566401"/>
                      <a:pt x="2285126" y="2633633"/>
                      <a:pt x="2278955" y="2700653"/>
                    </a:cubicBezTo>
                    <a:cubicBezTo>
                      <a:pt x="2247750" y="2650158"/>
                      <a:pt x="2249807" y="2596826"/>
                      <a:pt x="2262431" y="2537749"/>
                    </a:cubicBezTo>
                    <a:cubicBezTo>
                      <a:pt x="2226829" y="2566117"/>
                      <a:pt x="2219737" y="2600727"/>
                      <a:pt x="2219241" y="2639024"/>
                    </a:cubicBezTo>
                    <a:cubicBezTo>
                      <a:pt x="2200943" y="2629449"/>
                      <a:pt x="2198035" y="2608882"/>
                      <a:pt x="2180802" y="2604840"/>
                    </a:cubicBezTo>
                    <a:cubicBezTo>
                      <a:pt x="2173568" y="2621577"/>
                      <a:pt x="2189525" y="2636754"/>
                      <a:pt x="2181724" y="2658172"/>
                    </a:cubicBezTo>
                    <a:cubicBezTo>
                      <a:pt x="2146973" y="2597961"/>
                      <a:pt x="2118250" y="2537182"/>
                      <a:pt x="2066549" y="2492927"/>
                    </a:cubicBezTo>
                    <a:cubicBezTo>
                      <a:pt x="2068606" y="2504913"/>
                      <a:pt x="2072932" y="2515622"/>
                      <a:pt x="2077471" y="2526260"/>
                    </a:cubicBezTo>
                    <a:cubicBezTo>
                      <a:pt x="2082506" y="2538175"/>
                      <a:pt x="2088818" y="2549664"/>
                      <a:pt x="2092506" y="2562004"/>
                    </a:cubicBezTo>
                    <a:cubicBezTo>
                      <a:pt x="2101087" y="2590727"/>
                      <a:pt x="2092648" y="2624485"/>
                      <a:pt x="2079811" y="2618527"/>
                    </a:cubicBezTo>
                    <a:cubicBezTo>
                      <a:pt x="2074492" y="2608670"/>
                      <a:pt x="2088676" y="2599875"/>
                      <a:pt x="2080733" y="2588528"/>
                    </a:cubicBezTo>
                    <a:cubicBezTo>
                      <a:pt x="2071726" y="2596400"/>
                      <a:pt x="2063428" y="2603705"/>
                      <a:pt x="2049599" y="2615832"/>
                    </a:cubicBezTo>
                    <a:cubicBezTo>
                      <a:pt x="2057187" y="2591081"/>
                      <a:pt x="2062719" y="2573138"/>
                      <a:pt x="2068180" y="2555196"/>
                    </a:cubicBezTo>
                    <a:cubicBezTo>
                      <a:pt x="2026408" y="2612074"/>
                      <a:pt x="1991161" y="2671718"/>
                      <a:pt x="1973856" y="2739660"/>
                    </a:cubicBezTo>
                    <a:cubicBezTo>
                      <a:pt x="1969104" y="2758241"/>
                      <a:pt x="1958537" y="2759021"/>
                      <a:pt x="1945559" y="2756468"/>
                    </a:cubicBezTo>
                    <a:cubicBezTo>
                      <a:pt x="1927687" y="2752922"/>
                      <a:pt x="1937545" y="2739305"/>
                      <a:pt x="1939885" y="2731149"/>
                    </a:cubicBezTo>
                    <a:cubicBezTo>
                      <a:pt x="1950949" y="2692568"/>
                      <a:pt x="1967899" y="2656186"/>
                      <a:pt x="1986125" y="2620442"/>
                    </a:cubicBezTo>
                    <a:cubicBezTo>
                      <a:pt x="2001373" y="2590514"/>
                      <a:pt x="2015770" y="2560231"/>
                      <a:pt x="2033004" y="2525054"/>
                    </a:cubicBezTo>
                    <a:cubicBezTo>
                      <a:pt x="2024138" y="2528884"/>
                      <a:pt x="2021727" y="2529310"/>
                      <a:pt x="2020167" y="2530728"/>
                    </a:cubicBezTo>
                    <a:cubicBezTo>
                      <a:pt x="2003713" y="2545976"/>
                      <a:pt x="1987473" y="2561366"/>
                      <a:pt x="1971019" y="2576613"/>
                    </a:cubicBezTo>
                    <a:cubicBezTo>
                      <a:pt x="1965984" y="2581294"/>
                      <a:pt x="1956977" y="2590301"/>
                      <a:pt x="1955700" y="2589308"/>
                    </a:cubicBezTo>
                    <a:cubicBezTo>
                      <a:pt x="1927545" y="2568458"/>
                      <a:pt x="1934850" y="2598741"/>
                      <a:pt x="1932155" y="2607109"/>
                    </a:cubicBezTo>
                    <a:cubicBezTo>
                      <a:pt x="1919034" y="2648172"/>
                      <a:pt x="1905276" y="2676895"/>
                      <a:pt x="1884000" y="2700228"/>
                    </a:cubicBezTo>
                    <a:cubicBezTo>
                      <a:pt x="1926410" y="2584344"/>
                      <a:pt x="1927403" y="2575550"/>
                      <a:pt x="1899815" y="2537820"/>
                    </a:cubicBezTo>
                    <a:cubicBezTo>
                      <a:pt x="1892865" y="2562713"/>
                      <a:pt x="1886411" y="2585833"/>
                      <a:pt x="1879603" y="2610301"/>
                    </a:cubicBezTo>
                    <a:cubicBezTo>
                      <a:pt x="1866341" y="2599024"/>
                      <a:pt x="1870667" y="2578954"/>
                      <a:pt x="1853079" y="2572004"/>
                    </a:cubicBezTo>
                    <a:cubicBezTo>
                      <a:pt x="1842228" y="2612499"/>
                      <a:pt x="1836554" y="2654484"/>
                      <a:pt x="1806555" y="2691859"/>
                    </a:cubicBezTo>
                    <a:cubicBezTo>
                      <a:pt x="1796059" y="2644768"/>
                      <a:pt x="1784286" y="2603209"/>
                      <a:pt x="1766556" y="2563635"/>
                    </a:cubicBezTo>
                    <a:cubicBezTo>
                      <a:pt x="1753435" y="2534416"/>
                      <a:pt x="1740173" y="2501296"/>
                      <a:pt x="1711025" y="2488105"/>
                    </a:cubicBezTo>
                    <a:cubicBezTo>
                      <a:pt x="1681097" y="2474559"/>
                      <a:pt x="1664501" y="2450517"/>
                      <a:pt x="1643438" y="2429596"/>
                    </a:cubicBezTo>
                    <a:cubicBezTo>
                      <a:pt x="1627339" y="2413639"/>
                      <a:pt x="1612588" y="2396263"/>
                      <a:pt x="1597198" y="2379597"/>
                    </a:cubicBezTo>
                    <a:cubicBezTo>
                      <a:pt x="1600957" y="2424986"/>
                      <a:pt x="1626204" y="2460020"/>
                      <a:pt x="1634289" y="2507112"/>
                    </a:cubicBezTo>
                    <a:cubicBezTo>
                      <a:pt x="1612871" y="2489240"/>
                      <a:pt x="1596276" y="2475410"/>
                      <a:pt x="1572163" y="2455340"/>
                    </a:cubicBezTo>
                    <a:cubicBezTo>
                      <a:pt x="1599396" y="2530373"/>
                      <a:pt x="1633296" y="2593918"/>
                      <a:pt x="1634289" y="2675689"/>
                    </a:cubicBezTo>
                    <a:cubicBezTo>
                      <a:pt x="1567908" y="2568316"/>
                      <a:pt x="1458690" y="2562997"/>
                      <a:pt x="1363728" y="2529239"/>
                    </a:cubicBezTo>
                    <a:cubicBezTo>
                      <a:pt x="1372735" y="2539451"/>
                      <a:pt x="1384224" y="2544629"/>
                      <a:pt x="1395642" y="2550018"/>
                    </a:cubicBezTo>
                    <a:cubicBezTo>
                      <a:pt x="1404224" y="2554061"/>
                      <a:pt x="1409259" y="2561366"/>
                      <a:pt x="1404720" y="2569876"/>
                    </a:cubicBezTo>
                    <a:cubicBezTo>
                      <a:pt x="1400678" y="2577535"/>
                      <a:pt x="1392096" y="2574202"/>
                      <a:pt x="1385642" y="2571649"/>
                    </a:cubicBezTo>
                    <a:cubicBezTo>
                      <a:pt x="1371387" y="2566046"/>
                      <a:pt x="1357629" y="2559167"/>
                      <a:pt x="1341884" y="2558600"/>
                    </a:cubicBezTo>
                    <a:cubicBezTo>
                      <a:pt x="1347487" y="2563777"/>
                      <a:pt x="1355288" y="2566543"/>
                      <a:pt x="1350679" y="2578032"/>
                    </a:cubicBezTo>
                    <a:cubicBezTo>
                      <a:pt x="1336920" y="2612499"/>
                      <a:pt x="1324722" y="2647605"/>
                      <a:pt x="1311531" y="2683420"/>
                    </a:cubicBezTo>
                    <a:cubicBezTo>
                      <a:pt x="1286992" y="2644555"/>
                      <a:pt x="1297559" y="2602570"/>
                      <a:pt x="1341743" y="2558458"/>
                    </a:cubicBezTo>
                    <a:cubicBezTo>
                      <a:pt x="1341743" y="2558458"/>
                      <a:pt x="1341743" y="2558458"/>
                      <a:pt x="1341743" y="2558458"/>
                    </a:cubicBezTo>
                    <a:cubicBezTo>
                      <a:pt x="1330183" y="2548033"/>
                      <a:pt x="1324225" y="2556472"/>
                      <a:pt x="1316069" y="2564486"/>
                    </a:cubicBezTo>
                    <a:cubicBezTo>
                      <a:pt x="1304226" y="2576117"/>
                      <a:pt x="1296141" y="2592571"/>
                      <a:pt x="1275787" y="2601010"/>
                    </a:cubicBezTo>
                    <a:cubicBezTo>
                      <a:pt x="1281177" y="2562217"/>
                      <a:pt x="1286070" y="2527324"/>
                      <a:pt x="1291531" y="2487608"/>
                    </a:cubicBezTo>
                    <a:cubicBezTo>
                      <a:pt x="1223873" y="2538387"/>
                      <a:pt x="1242312" y="2610230"/>
                      <a:pt x="1235362" y="2674342"/>
                    </a:cubicBezTo>
                    <a:cubicBezTo>
                      <a:pt x="1211107" y="2624130"/>
                      <a:pt x="1220965" y="2575975"/>
                      <a:pt x="1236355" y="2518813"/>
                    </a:cubicBezTo>
                    <a:cubicBezTo>
                      <a:pt x="1206285" y="2550728"/>
                      <a:pt x="1190399" y="2581294"/>
                      <a:pt x="1172810" y="2614840"/>
                    </a:cubicBezTo>
                    <a:cubicBezTo>
                      <a:pt x="1139052" y="2571578"/>
                      <a:pt x="1107705" y="2531437"/>
                      <a:pt x="1064870" y="2500587"/>
                    </a:cubicBezTo>
                    <a:cubicBezTo>
                      <a:pt x="1084656" y="2542075"/>
                      <a:pt x="1104443" y="2583564"/>
                      <a:pt x="1124301" y="2625052"/>
                    </a:cubicBezTo>
                    <a:cubicBezTo>
                      <a:pt x="1102315" y="2607109"/>
                      <a:pt x="1087422" y="2584982"/>
                      <a:pt x="1069905" y="2565195"/>
                    </a:cubicBezTo>
                    <a:cubicBezTo>
                      <a:pt x="1052671" y="2545692"/>
                      <a:pt x="1032884" y="2528317"/>
                      <a:pt x="1001183" y="2524983"/>
                    </a:cubicBezTo>
                    <a:cubicBezTo>
                      <a:pt x="1009126" y="2541437"/>
                      <a:pt x="1015225" y="2554132"/>
                      <a:pt x="1021395" y="2566827"/>
                    </a:cubicBezTo>
                    <a:cubicBezTo>
                      <a:pt x="1047990" y="2621861"/>
                      <a:pt x="1079124" y="2674980"/>
                      <a:pt x="1094443" y="2734837"/>
                    </a:cubicBezTo>
                    <a:cubicBezTo>
                      <a:pt x="1096145" y="2741574"/>
                      <a:pt x="1108273" y="2753560"/>
                      <a:pt x="1090543" y="2756539"/>
                    </a:cubicBezTo>
                    <a:cubicBezTo>
                      <a:pt x="1079763" y="2758382"/>
                      <a:pt x="1066004" y="2761716"/>
                      <a:pt x="1062884" y="2743986"/>
                    </a:cubicBezTo>
                    <a:cubicBezTo>
                      <a:pt x="1061678" y="2737036"/>
                      <a:pt x="1059480" y="2730227"/>
                      <a:pt x="1058345" y="2723277"/>
                    </a:cubicBezTo>
                    <a:cubicBezTo>
                      <a:pt x="1050331" y="2676186"/>
                      <a:pt x="1032884" y="2632570"/>
                      <a:pt x="1008204" y="2592074"/>
                    </a:cubicBezTo>
                    <a:cubicBezTo>
                      <a:pt x="997992" y="2575266"/>
                      <a:pt x="989481" y="2555550"/>
                      <a:pt x="967638" y="2545834"/>
                    </a:cubicBezTo>
                    <a:cubicBezTo>
                      <a:pt x="963524" y="2568458"/>
                      <a:pt x="980332" y="2584840"/>
                      <a:pt x="978276" y="2604627"/>
                    </a:cubicBezTo>
                    <a:cubicBezTo>
                      <a:pt x="964872" y="2604273"/>
                      <a:pt x="965297" y="2584557"/>
                      <a:pt x="951822" y="2586259"/>
                    </a:cubicBezTo>
                    <a:cubicBezTo>
                      <a:pt x="946220" y="2594273"/>
                      <a:pt x="959836" y="2605053"/>
                      <a:pt x="942957" y="2612074"/>
                    </a:cubicBezTo>
                    <a:cubicBezTo>
                      <a:pt x="924589" y="2562500"/>
                      <a:pt x="970403" y="2528317"/>
                      <a:pt x="970474" y="2482502"/>
                    </a:cubicBezTo>
                    <a:cubicBezTo>
                      <a:pt x="918915" y="2534274"/>
                      <a:pt x="885725" y="2596613"/>
                      <a:pt x="849413" y="2657179"/>
                    </a:cubicBezTo>
                    <a:cubicBezTo>
                      <a:pt x="847569" y="2646328"/>
                      <a:pt x="849555" y="2637180"/>
                      <a:pt x="849981" y="2628031"/>
                    </a:cubicBezTo>
                    <a:cubicBezTo>
                      <a:pt x="850335" y="2619662"/>
                      <a:pt x="854591" y="2610372"/>
                      <a:pt x="846222" y="2600727"/>
                    </a:cubicBezTo>
                    <a:cubicBezTo>
                      <a:pt x="836860" y="2612854"/>
                      <a:pt x="828705" y="2623350"/>
                      <a:pt x="819556" y="2635194"/>
                    </a:cubicBezTo>
                    <a:cubicBezTo>
                      <a:pt x="798989" y="2553848"/>
                      <a:pt x="798989" y="2553848"/>
                      <a:pt x="766437" y="2540373"/>
                    </a:cubicBezTo>
                    <a:cubicBezTo>
                      <a:pt x="789557" y="2598173"/>
                      <a:pt x="783245" y="2652144"/>
                      <a:pt x="755089" y="2710227"/>
                    </a:cubicBezTo>
                    <a:cubicBezTo>
                      <a:pt x="743175" y="2638031"/>
                      <a:pt x="729558" y="2572216"/>
                      <a:pt x="700764" y="2507892"/>
                    </a:cubicBezTo>
                    <a:cubicBezTo>
                      <a:pt x="685020" y="2539097"/>
                      <a:pt x="696864" y="2572784"/>
                      <a:pt x="677644" y="2604273"/>
                    </a:cubicBezTo>
                    <a:cubicBezTo>
                      <a:pt x="673531" y="2578599"/>
                      <a:pt x="676439" y="2555337"/>
                      <a:pt x="656368" y="2538175"/>
                    </a:cubicBezTo>
                    <a:cubicBezTo>
                      <a:pt x="642610" y="2558954"/>
                      <a:pt x="641829" y="2581223"/>
                      <a:pt x="639064" y="2603776"/>
                    </a:cubicBezTo>
                    <a:cubicBezTo>
                      <a:pt x="628780" y="2598102"/>
                      <a:pt x="634241" y="2583847"/>
                      <a:pt x="620624" y="2580940"/>
                    </a:cubicBezTo>
                    <a:cubicBezTo>
                      <a:pt x="612256" y="2605265"/>
                      <a:pt x="603816" y="2629875"/>
                      <a:pt x="592894" y="2661789"/>
                    </a:cubicBezTo>
                    <a:cubicBezTo>
                      <a:pt x="587079" y="2632995"/>
                      <a:pt x="598781" y="2614485"/>
                      <a:pt x="599277" y="2594627"/>
                    </a:cubicBezTo>
                    <a:cubicBezTo>
                      <a:pt x="599774" y="2574344"/>
                      <a:pt x="602469" y="2553706"/>
                      <a:pt x="584100" y="2534487"/>
                    </a:cubicBezTo>
                    <a:cubicBezTo>
                      <a:pt x="575093" y="2556259"/>
                      <a:pt x="567718" y="2573989"/>
                      <a:pt x="560342" y="2591862"/>
                    </a:cubicBezTo>
                    <a:cubicBezTo>
                      <a:pt x="521974" y="2563068"/>
                      <a:pt x="519208" y="2526260"/>
                      <a:pt x="528641" y="2485906"/>
                    </a:cubicBezTo>
                    <a:cubicBezTo>
                      <a:pt x="533747" y="2464134"/>
                      <a:pt x="540130" y="2442503"/>
                      <a:pt x="542896" y="2420376"/>
                    </a:cubicBezTo>
                    <a:cubicBezTo>
                      <a:pt x="548498" y="2376122"/>
                      <a:pt x="573462" y="2353356"/>
                      <a:pt x="615092" y="2339527"/>
                    </a:cubicBezTo>
                    <a:cubicBezTo>
                      <a:pt x="677928" y="2318676"/>
                      <a:pt x="707005" y="2265557"/>
                      <a:pt x="728281" y="2206693"/>
                    </a:cubicBezTo>
                    <a:cubicBezTo>
                      <a:pt x="659063" y="2234494"/>
                      <a:pt x="600412" y="2275202"/>
                      <a:pt x="557931" y="2340449"/>
                    </a:cubicBezTo>
                    <a:cubicBezTo>
                      <a:pt x="552966" y="2293499"/>
                      <a:pt x="558853" y="2248039"/>
                      <a:pt x="551690" y="2204778"/>
                    </a:cubicBezTo>
                    <a:cubicBezTo>
                      <a:pt x="537931" y="2122440"/>
                      <a:pt x="569136" y="2057618"/>
                      <a:pt x="617007" y="1996201"/>
                    </a:cubicBezTo>
                    <a:cubicBezTo>
                      <a:pt x="632823" y="1975918"/>
                      <a:pt x="647361" y="1954713"/>
                      <a:pt x="662467" y="1933933"/>
                    </a:cubicBezTo>
                    <a:cubicBezTo>
                      <a:pt x="611830" y="1967336"/>
                      <a:pt x="581122" y="2016697"/>
                      <a:pt x="547222" y="2076128"/>
                    </a:cubicBezTo>
                    <a:cubicBezTo>
                      <a:pt x="547505" y="2040172"/>
                      <a:pt x="548215" y="2015917"/>
                      <a:pt x="551761" y="1991308"/>
                    </a:cubicBezTo>
                    <a:cubicBezTo>
                      <a:pt x="561051" y="1926770"/>
                      <a:pt x="592894" y="1872232"/>
                      <a:pt x="624028" y="1817127"/>
                    </a:cubicBezTo>
                    <a:cubicBezTo>
                      <a:pt x="547789" y="1893154"/>
                      <a:pt x="518783" y="1987691"/>
                      <a:pt x="521336" y="2092866"/>
                    </a:cubicBezTo>
                    <a:cubicBezTo>
                      <a:pt x="522400" y="2136198"/>
                      <a:pt x="524243" y="2175843"/>
                      <a:pt x="488925" y="2209955"/>
                    </a:cubicBezTo>
                    <a:cubicBezTo>
                      <a:pt x="471833" y="2226409"/>
                      <a:pt x="467933" y="2254068"/>
                      <a:pt x="462755" y="2278464"/>
                    </a:cubicBezTo>
                    <a:cubicBezTo>
                      <a:pt x="460770" y="2287755"/>
                      <a:pt x="457720" y="2296833"/>
                      <a:pt x="454458" y="2308322"/>
                    </a:cubicBezTo>
                    <a:cubicBezTo>
                      <a:pt x="415735" y="2253358"/>
                      <a:pt x="379424" y="2203360"/>
                      <a:pt x="389991" y="2134141"/>
                    </a:cubicBezTo>
                    <a:cubicBezTo>
                      <a:pt x="393395" y="2111801"/>
                      <a:pt x="395665" y="2098894"/>
                      <a:pt x="421196" y="2099107"/>
                    </a:cubicBezTo>
                    <a:cubicBezTo>
                      <a:pt x="450841" y="2099319"/>
                      <a:pt x="473677" y="2082511"/>
                      <a:pt x="501904" y="2063008"/>
                    </a:cubicBezTo>
                    <a:cubicBezTo>
                      <a:pt x="463039" y="2064639"/>
                      <a:pt x="431409" y="2069249"/>
                      <a:pt x="399494" y="2084284"/>
                    </a:cubicBezTo>
                    <a:cubicBezTo>
                      <a:pt x="399565" y="2059604"/>
                      <a:pt x="410984" y="2049250"/>
                      <a:pt x="430558" y="2044994"/>
                    </a:cubicBezTo>
                    <a:cubicBezTo>
                      <a:pt x="458713" y="2038824"/>
                      <a:pt x="476301" y="2019321"/>
                      <a:pt x="494882" y="1992301"/>
                    </a:cubicBezTo>
                    <a:cubicBezTo>
                      <a:pt x="469777" y="2001166"/>
                      <a:pt x="449564" y="2008399"/>
                      <a:pt x="429777" y="2015421"/>
                    </a:cubicBezTo>
                    <a:cubicBezTo>
                      <a:pt x="424884" y="2005634"/>
                      <a:pt x="438004" y="2002017"/>
                      <a:pt x="430770" y="1992442"/>
                    </a:cubicBezTo>
                    <a:cubicBezTo>
                      <a:pt x="390488" y="2037619"/>
                      <a:pt x="375807" y="2093291"/>
                      <a:pt x="363609" y="2157261"/>
                    </a:cubicBezTo>
                    <a:cubicBezTo>
                      <a:pt x="339921" y="2110950"/>
                      <a:pt x="337155" y="2068256"/>
                      <a:pt x="328007" y="2027193"/>
                    </a:cubicBezTo>
                    <a:cubicBezTo>
                      <a:pt x="323326" y="2006201"/>
                      <a:pt x="330347" y="1994570"/>
                      <a:pt x="351481" y="1987833"/>
                    </a:cubicBezTo>
                    <a:cubicBezTo>
                      <a:pt x="378218" y="1979322"/>
                      <a:pt x="394743" y="1958968"/>
                      <a:pt x="407508" y="1927196"/>
                    </a:cubicBezTo>
                    <a:cubicBezTo>
                      <a:pt x="378573" y="1942302"/>
                      <a:pt x="355027" y="1954571"/>
                      <a:pt x="331340" y="1966911"/>
                    </a:cubicBezTo>
                    <a:cubicBezTo>
                      <a:pt x="322120" y="1948685"/>
                      <a:pt x="340134" y="1933862"/>
                      <a:pt x="333326" y="1915494"/>
                    </a:cubicBezTo>
                    <a:cubicBezTo>
                      <a:pt x="328149" y="1921664"/>
                      <a:pt x="323468" y="1927337"/>
                      <a:pt x="317511" y="1934430"/>
                    </a:cubicBezTo>
                    <a:cubicBezTo>
                      <a:pt x="312546" y="1904217"/>
                      <a:pt x="294036" y="1886913"/>
                      <a:pt x="266802" y="1869466"/>
                    </a:cubicBezTo>
                    <a:cubicBezTo>
                      <a:pt x="271767" y="1902090"/>
                      <a:pt x="269072" y="1931167"/>
                      <a:pt x="299355" y="1947975"/>
                    </a:cubicBezTo>
                    <a:cubicBezTo>
                      <a:pt x="309284" y="1953507"/>
                      <a:pt x="310135" y="1965776"/>
                      <a:pt x="310206" y="1976627"/>
                    </a:cubicBezTo>
                    <a:cubicBezTo>
                      <a:pt x="310348" y="2005634"/>
                      <a:pt x="310277" y="2034640"/>
                      <a:pt x="310277" y="2068753"/>
                    </a:cubicBezTo>
                    <a:cubicBezTo>
                      <a:pt x="291483" y="2058540"/>
                      <a:pt x="279568" y="2052086"/>
                      <a:pt x="267654" y="2045704"/>
                    </a:cubicBezTo>
                    <a:cubicBezTo>
                      <a:pt x="295738" y="2108610"/>
                      <a:pt x="358573" y="2150737"/>
                      <a:pt x="367651" y="2225841"/>
                    </a:cubicBezTo>
                    <a:cubicBezTo>
                      <a:pt x="333539" y="2201870"/>
                      <a:pt x="302901" y="2174353"/>
                      <a:pt x="257157" y="2172297"/>
                    </a:cubicBezTo>
                    <a:cubicBezTo>
                      <a:pt x="295596" y="2225770"/>
                      <a:pt x="341765" y="2265699"/>
                      <a:pt x="393963" y="2291584"/>
                    </a:cubicBezTo>
                    <a:cubicBezTo>
                      <a:pt x="405523" y="2297329"/>
                      <a:pt x="417792" y="2301726"/>
                      <a:pt x="423324" y="2315343"/>
                    </a:cubicBezTo>
                    <a:cubicBezTo>
                      <a:pt x="435877" y="2346264"/>
                      <a:pt x="448926" y="2377044"/>
                      <a:pt x="465734" y="2417326"/>
                    </a:cubicBezTo>
                    <a:cubicBezTo>
                      <a:pt x="398289" y="2367186"/>
                      <a:pt x="332758" y="2335626"/>
                      <a:pt x="268150" y="2301868"/>
                    </a:cubicBezTo>
                    <a:cubicBezTo>
                      <a:pt x="206024" y="2269387"/>
                      <a:pt x="154323" y="2285556"/>
                      <a:pt x="93402" y="2323853"/>
                    </a:cubicBezTo>
                    <a:cubicBezTo>
                      <a:pt x="125174" y="2323853"/>
                      <a:pt x="148507" y="2326052"/>
                      <a:pt x="171202" y="2323286"/>
                    </a:cubicBezTo>
                    <a:cubicBezTo>
                      <a:pt x="203258" y="2319385"/>
                      <a:pt x="225952" y="2329740"/>
                      <a:pt x="248789" y="2353002"/>
                    </a:cubicBezTo>
                    <a:cubicBezTo>
                      <a:pt x="304461" y="2409667"/>
                      <a:pt x="364318" y="2460446"/>
                      <a:pt x="448359" y="2472219"/>
                    </a:cubicBezTo>
                    <a:cubicBezTo>
                      <a:pt x="476727" y="2476190"/>
                      <a:pt x="488429" y="2499027"/>
                      <a:pt x="479918" y="2528600"/>
                    </a:cubicBezTo>
                    <a:cubicBezTo>
                      <a:pt x="474883" y="2546331"/>
                      <a:pt x="467294" y="2562642"/>
                      <a:pt x="455734" y="2580159"/>
                    </a:cubicBezTo>
                    <a:cubicBezTo>
                      <a:pt x="430274" y="2542359"/>
                      <a:pt x="415522" y="2500232"/>
                      <a:pt x="369211" y="2474843"/>
                    </a:cubicBezTo>
                    <a:cubicBezTo>
                      <a:pt x="385523" y="2528317"/>
                      <a:pt x="411835" y="2570373"/>
                      <a:pt x="415097" y="2619804"/>
                    </a:cubicBezTo>
                    <a:cubicBezTo>
                      <a:pt x="385310" y="2552075"/>
                      <a:pt x="346588" y="2490091"/>
                      <a:pt x="298007" y="2433638"/>
                    </a:cubicBezTo>
                    <a:cubicBezTo>
                      <a:pt x="308504" y="2461439"/>
                      <a:pt x="319071" y="2489310"/>
                      <a:pt x="329567" y="2517111"/>
                    </a:cubicBezTo>
                    <a:cubicBezTo>
                      <a:pt x="306305" y="2498388"/>
                      <a:pt x="289568" y="2474843"/>
                      <a:pt x="258930" y="2456404"/>
                    </a:cubicBezTo>
                    <a:cubicBezTo>
                      <a:pt x="282405" y="2530444"/>
                      <a:pt x="315241" y="2595549"/>
                      <a:pt x="316659" y="2673703"/>
                    </a:cubicBezTo>
                    <a:cubicBezTo>
                      <a:pt x="262618" y="2602145"/>
                      <a:pt x="128791" y="2531934"/>
                      <a:pt x="39219" y="2527040"/>
                    </a:cubicBezTo>
                    <a:cubicBezTo>
                      <a:pt x="86381" y="2562359"/>
                      <a:pt x="144465" y="2581436"/>
                      <a:pt x="169712" y="2637534"/>
                    </a:cubicBezTo>
                    <a:cubicBezTo>
                      <a:pt x="122976" y="2593564"/>
                      <a:pt x="70424" y="2563068"/>
                      <a:pt x="0" y="2555834"/>
                    </a:cubicBezTo>
                    <a:cubicBezTo>
                      <a:pt x="42552" y="2613776"/>
                      <a:pt x="85601" y="2665122"/>
                      <a:pt x="120990" y="2722000"/>
                    </a:cubicBezTo>
                    <a:cubicBezTo>
                      <a:pt x="149713" y="2768098"/>
                      <a:pt x="164961" y="2816041"/>
                      <a:pt x="165174" y="2871855"/>
                    </a:cubicBezTo>
                    <a:cubicBezTo>
                      <a:pt x="166096" y="3159508"/>
                      <a:pt x="200421" y="3443899"/>
                      <a:pt x="267937" y="3723325"/>
                    </a:cubicBezTo>
                    <a:cubicBezTo>
                      <a:pt x="499350" y="4680537"/>
                      <a:pt x="1011679" y="5454066"/>
                      <a:pt x="1801023" y="6040010"/>
                    </a:cubicBezTo>
                    <a:cubicBezTo>
                      <a:pt x="2493135" y="6553757"/>
                      <a:pt x="3276805" y="6814673"/>
                      <a:pt x="4135580" y="6851836"/>
                    </a:cubicBezTo>
                    <a:cubicBezTo>
                      <a:pt x="4523869" y="6868644"/>
                      <a:pt x="4908683" y="6833893"/>
                      <a:pt x="5287469" y="6745030"/>
                    </a:cubicBezTo>
                    <a:cubicBezTo>
                      <a:pt x="5987098" y="6580991"/>
                      <a:pt x="6609212" y="6265040"/>
                      <a:pt x="7146788" y="5786541"/>
                    </a:cubicBezTo>
                    <a:cubicBezTo>
                      <a:pt x="7693656" y="5299743"/>
                      <a:pt x="8083860" y="4709331"/>
                      <a:pt x="8311797" y="4012893"/>
                    </a:cubicBezTo>
                    <a:cubicBezTo>
                      <a:pt x="8418674" y="3686376"/>
                      <a:pt x="8479099" y="3350709"/>
                      <a:pt x="8496971" y="3007809"/>
                    </a:cubicBezTo>
                    <a:cubicBezTo>
                      <a:pt x="8508601" y="2787176"/>
                      <a:pt x="8504346" y="2566188"/>
                      <a:pt x="8504417" y="2345342"/>
                    </a:cubicBezTo>
                    <a:close/>
                    <a:moveTo>
                      <a:pt x="280348" y="2743276"/>
                    </a:moveTo>
                    <a:cubicBezTo>
                      <a:pt x="270419" y="2743560"/>
                      <a:pt x="258434" y="2746964"/>
                      <a:pt x="256023" y="2730936"/>
                    </a:cubicBezTo>
                    <a:cubicBezTo>
                      <a:pt x="248150" y="2679235"/>
                      <a:pt x="230420" y="2631151"/>
                      <a:pt x="198435" y="2588528"/>
                    </a:cubicBezTo>
                    <a:cubicBezTo>
                      <a:pt x="254037" y="2617322"/>
                      <a:pt x="281696" y="2664058"/>
                      <a:pt x="291483" y="2722568"/>
                    </a:cubicBezTo>
                    <a:cubicBezTo>
                      <a:pt x="292972" y="2731575"/>
                      <a:pt x="295029" y="2742851"/>
                      <a:pt x="280348" y="2743276"/>
                    </a:cubicBezTo>
                    <a:close/>
                    <a:moveTo>
                      <a:pt x="533463" y="2242579"/>
                    </a:moveTo>
                    <a:cubicBezTo>
                      <a:pt x="525378" y="2304989"/>
                      <a:pt x="518002" y="2361441"/>
                      <a:pt x="510414" y="2420092"/>
                    </a:cubicBezTo>
                    <a:cubicBezTo>
                      <a:pt x="466231" y="2359881"/>
                      <a:pt x="469847" y="2331371"/>
                      <a:pt x="533463" y="2242579"/>
                    </a:cubicBezTo>
                    <a:close/>
                    <a:moveTo>
                      <a:pt x="620908" y="2756539"/>
                    </a:moveTo>
                    <a:cubicBezTo>
                      <a:pt x="613249" y="2757673"/>
                      <a:pt x="599206" y="2757035"/>
                      <a:pt x="598284" y="2753985"/>
                    </a:cubicBezTo>
                    <a:cubicBezTo>
                      <a:pt x="595802" y="2745971"/>
                      <a:pt x="597008" y="2735617"/>
                      <a:pt x="600057" y="2727390"/>
                    </a:cubicBezTo>
                    <a:cubicBezTo>
                      <a:pt x="610128" y="2700299"/>
                      <a:pt x="621688" y="2673774"/>
                      <a:pt x="632893" y="2646612"/>
                    </a:cubicBezTo>
                    <a:cubicBezTo>
                      <a:pt x="632893" y="2675335"/>
                      <a:pt x="633390" y="2703277"/>
                      <a:pt x="632610" y="2731220"/>
                    </a:cubicBezTo>
                    <a:cubicBezTo>
                      <a:pt x="632326" y="2740723"/>
                      <a:pt x="636014" y="2754269"/>
                      <a:pt x="620908" y="2756539"/>
                    </a:cubicBezTo>
                    <a:close/>
                    <a:moveTo>
                      <a:pt x="944021" y="2743773"/>
                    </a:moveTo>
                    <a:cubicBezTo>
                      <a:pt x="930404" y="2744695"/>
                      <a:pt x="923100" y="2741929"/>
                      <a:pt x="920830" y="2726255"/>
                    </a:cubicBezTo>
                    <a:cubicBezTo>
                      <a:pt x="916220" y="2693916"/>
                      <a:pt x="916008" y="2662285"/>
                      <a:pt x="926858" y="2623279"/>
                    </a:cubicBezTo>
                    <a:cubicBezTo>
                      <a:pt x="936645" y="2660867"/>
                      <a:pt x="945156" y="2690937"/>
                      <a:pt x="952035" y="2721362"/>
                    </a:cubicBezTo>
                    <a:cubicBezTo>
                      <a:pt x="953737" y="2728809"/>
                      <a:pt x="964872" y="2742355"/>
                      <a:pt x="944021" y="2743773"/>
                    </a:cubicBezTo>
                    <a:close/>
                    <a:moveTo>
                      <a:pt x="1279475" y="2741503"/>
                    </a:moveTo>
                    <a:cubicBezTo>
                      <a:pt x="1279262" y="2742567"/>
                      <a:pt x="1272453" y="2743773"/>
                      <a:pt x="1269900" y="2742567"/>
                    </a:cubicBezTo>
                    <a:cubicBezTo>
                      <a:pt x="1254369" y="2734979"/>
                      <a:pt x="1262879" y="2723702"/>
                      <a:pt x="1267063" y="2708171"/>
                    </a:cubicBezTo>
                    <a:cubicBezTo>
                      <a:pt x="1273872" y="2721362"/>
                      <a:pt x="1281886" y="2729731"/>
                      <a:pt x="1279475" y="2741503"/>
                    </a:cubicBezTo>
                    <a:close/>
                    <a:moveTo>
                      <a:pt x="1381600" y="2749305"/>
                    </a:moveTo>
                    <a:cubicBezTo>
                      <a:pt x="1366707" y="2685902"/>
                      <a:pt x="1376210" y="2629875"/>
                      <a:pt x="1365217" y="2575762"/>
                    </a:cubicBezTo>
                    <a:cubicBezTo>
                      <a:pt x="1395358" y="2593776"/>
                      <a:pt x="1376706" y="2625194"/>
                      <a:pt x="1383089" y="2649449"/>
                    </a:cubicBezTo>
                    <a:cubicBezTo>
                      <a:pt x="1390465" y="2677391"/>
                      <a:pt x="1391032" y="2709235"/>
                      <a:pt x="1381600" y="2749305"/>
                    </a:cubicBezTo>
                    <a:close/>
                    <a:moveTo>
                      <a:pt x="1458194" y="2708880"/>
                    </a:moveTo>
                    <a:cubicBezTo>
                      <a:pt x="1450676" y="2681647"/>
                      <a:pt x="1445003" y="2661434"/>
                      <a:pt x="1439400" y="2641151"/>
                    </a:cubicBezTo>
                    <a:cubicBezTo>
                      <a:pt x="1459967" y="2657392"/>
                      <a:pt x="1471598" y="2675973"/>
                      <a:pt x="1458194" y="2708880"/>
                    </a:cubicBezTo>
                    <a:close/>
                    <a:moveTo>
                      <a:pt x="1600531" y="2742993"/>
                    </a:moveTo>
                    <a:cubicBezTo>
                      <a:pt x="1587127" y="2745688"/>
                      <a:pt x="1574716" y="2744908"/>
                      <a:pt x="1571950" y="2726965"/>
                    </a:cubicBezTo>
                    <a:cubicBezTo>
                      <a:pt x="1565638" y="2685476"/>
                      <a:pt x="1552731" y="2645974"/>
                      <a:pt x="1534362" y="2607393"/>
                    </a:cubicBezTo>
                    <a:cubicBezTo>
                      <a:pt x="1576560" y="2633208"/>
                      <a:pt x="1601028" y="2669945"/>
                      <a:pt x="1607836" y="2717674"/>
                    </a:cubicBezTo>
                    <a:cubicBezTo>
                      <a:pt x="1609183" y="2726681"/>
                      <a:pt x="1617765" y="2739518"/>
                      <a:pt x="1600531" y="2742993"/>
                    </a:cubicBezTo>
                    <a:close/>
                    <a:moveTo>
                      <a:pt x="1739606" y="2724837"/>
                    </a:moveTo>
                    <a:cubicBezTo>
                      <a:pt x="1739606" y="2691434"/>
                      <a:pt x="1739606" y="2658030"/>
                      <a:pt x="1739606" y="2624627"/>
                    </a:cubicBezTo>
                    <a:cubicBezTo>
                      <a:pt x="1748187" y="2657888"/>
                      <a:pt x="1747833" y="2691292"/>
                      <a:pt x="1739606" y="2724837"/>
                    </a:cubicBezTo>
                    <a:close/>
                    <a:moveTo>
                      <a:pt x="2092577" y="2743560"/>
                    </a:moveTo>
                    <a:cubicBezTo>
                      <a:pt x="2085485" y="2743276"/>
                      <a:pt x="2076832" y="2743135"/>
                      <a:pt x="2079456" y="2732638"/>
                    </a:cubicBezTo>
                    <a:cubicBezTo>
                      <a:pt x="2087896" y="2698313"/>
                      <a:pt x="2097116" y="2664129"/>
                      <a:pt x="2106052" y="2629946"/>
                    </a:cubicBezTo>
                    <a:cubicBezTo>
                      <a:pt x="2108676" y="2630371"/>
                      <a:pt x="2111300" y="2630868"/>
                      <a:pt x="2113924" y="2631293"/>
                    </a:cubicBezTo>
                    <a:cubicBezTo>
                      <a:pt x="2113924" y="2663562"/>
                      <a:pt x="2113711" y="2695831"/>
                      <a:pt x="2113995" y="2728099"/>
                    </a:cubicBezTo>
                    <a:cubicBezTo>
                      <a:pt x="2114066" y="2744128"/>
                      <a:pt x="2103640" y="2744057"/>
                      <a:pt x="2092577" y="2743560"/>
                    </a:cubicBezTo>
                    <a:close/>
                    <a:moveTo>
                      <a:pt x="2400371" y="2710440"/>
                    </a:moveTo>
                    <a:cubicBezTo>
                      <a:pt x="2402286" y="2689944"/>
                      <a:pt x="2400726" y="2669165"/>
                      <a:pt x="2407605" y="2646967"/>
                    </a:cubicBezTo>
                    <a:cubicBezTo>
                      <a:pt x="2418810" y="2677675"/>
                      <a:pt x="2430087" y="2708384"/>
                      <a:pt x="2441576" y="2739872"/>
                    </a:cubicBezTo>
                    <a:cubicBezTo>
                      <a:pt x="2410726" y="2750085"/>
                      <a:pt x="2397392" y="2742425"/>
                      <a:pt x="2400371" y="2710440"/>
                    </a:cubicBezTo>
                    <a:close/>
                    <a:moveTo>
                      <a:pt x="2982344" y="2799658"/>
                    </a:moveTo>
                    <a:cubicBezTo>
                      <a:pt x="2987805" y="2771290"/>
                      <a:pt x="3002060" y="2760652"/>
                      <a:pt x="3032059" y="2762779"/>
                    </a:cubicBezTo>
                    <a:cubicBezTo>
                      <a:pt x="3075391" y="2765900"/>
                      <a:pt x="3119220" y="2763843"/>
                      <a:pt x="3162765" y="2761858"/>
                    </a:cubicBezTo>
                    <a:cubicBezTo>
                      <a:pt x="3190069" y="2760652"/>
                      <a:pt x="3178722" y="2791006"/>
                      <a:pt x="3195318" y="2799658"/>
                    </a:cubicBezTo>
                    <a:cubicBezTo>
                      <a:pt x="3124397" y="2799658"/>
                      <a:pt x="3053477" y="2799658"/>
                      <a:pt x="2982344" y="2799658"/>
                    </a:cubicBezTo>
                    <a:close/>
                    <a:moveTo>
                      <a:pt x="3266096" y="2800155"/>
                    </a:moveTo>
                    <a:cubicBezTo>
                      <a:pt x="3264323" y="2788240"/>
                      <a:pt x="3275599" y="2784481"/>
                      <a:pt x="3279358" y="2776254"/>
                    </a:cubicBezTo>
                    <a:cubicBezTo>
                      <a:pt x="3294393" y="2743773"/>
                      <a:pt x="3279216" y="2701150"/>
                      <a:pt x="3244891" y="2697816"/>
                    </a:cubicBezTo>
                    <a:cubicBezTo>
                      <a:pt x="3209998" y="2694412"/>
                      <a:pt x="3213686" y="2676540"/>
                      <a:pt x="3211984" y="2652286"/>
                    </a:cubicBezTo>
                    <a:cubicBezTo>
                      <a:pt x="3202410" y="2518104"/>
                      <a:pt x="3289713" y="2446191"/>
                      <a:pt x="3384888" y="2379171"/>
                    </a:cubicBezTo>
                    <a:cubicBezTo>
                      <a:pt x="3401696" y="2367328"/>
                      <a:pt x="3421483" y="2365484"/>
                      <a:pt x="3442404" y="2366689"/>
                    </a:cubicBezTo>
                    <a:cubicBezTo>
                      <a:pt x="3488361" y="2369313"/>
                      <a:pt x="3534601" y="2371086"/>
                      <a:pt x="3576727" y="2346619"/>
                    </a:cubicBezTo>
                    <a:cubicBezTo>
                      <a:pt x="3591692" y="2337895"/>
                      <a:pt x="3594458" y="2346122"/>
                      <a:pt x="3594954" y="2359455"/>
                    </a:cubicBezTo>
                    <a:cubicBezTo>
                      <a:pt x="3596798" y="2408178"/>
                      <a:pt x="3591195" y="2455553"/>
                      <a:pt x="3576727" y="2502431"/>
                    </a:cubicBezTo>
                    <a:cubicBezTo>
                      <a:pt x="3556515" y="2568103"/>
                      <a:pt x="3542118" y="2634768"/>
                      <a:pt x="3559990" y="2703987"/>
                    </a:cubicBezTo>
                    <a:cubicBezTo>
                      <a:pt x="3568855" y="2738383"/>
                      <a:pt x="3588146" y="2767531"/>
                      <a:pt x="3608642" y="2800155"/>
                    </a:cubicBezTo>
                    <a:cubicBezTo>
                      <a:pt x="3491694" y="2800155"/>
                      <a:pt x="3378930" y="2800155"/>
                      <a:pt x="3266096" y="2800155"/>
                    </a:cubicBezTo>
                    <a:close/>
                    <a:moveTo>
                      <a:pt x="3692186" y="2801715"/>
                    </a:moveTo>
                    <a:cubicBezTo>
                      <a:pt x="3684101" y="2801715"/>
                      <a:pt x="3678214" y="2798949"/>
                      <a:pt x="3680058" y="2789375"/>
                    </a:cubicBezTo>
                    <a:cubicBezTo>
                      <a:pt x="3685236" y="2762567"/>
                      <a:pt x="3669704" y="2742213"/>
                      <a:pt x="3659350" y="2720014"/>
                    </a:cubicBezTo>
                    <a:cubicBezTo>
                      <a:pt x="3642471" y="2684058"/>
                      <a:pt x="3640627" y="2646186"/>
                      <a:pt x="3646088" y="2598883"/>
                    </a:cubicBezTo>
                    <a:cubicBezTo>
                      <a:pt x="3685023" y="2673207"/>
                      <a:pt x="3715377" y="2742213"/>
                      <a:pt x="3777645" y="2801715"/>
                    </a:cubicBezTo>
                    <a:cubicBezTo>
                      <a:pt x="3744312" y="2801715"/>
                      <a:pt x="3718284" y="2801786"/>
                      <a:pt x="3692186" y="2801715"/>
                    </a:cubicBezTo>
                    <a:close/>
                  </a:path>
                </a:pathLst>
              </a:custGeom>
              <a:solidFill>
                <a:srgbClr val="010101"/>
              </a:solidFill>
              <a:ln w="708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4A9EDACE-7516-4C3B-9868-FE2CCCC71E5D}"/>
                  </a:ext>
                </a:extLst>
              </p:cNvPr>
              <p:cNvSpPr/>
              <p:nvPr/>
            </p:nvSpPr>
            <p:spPr>
              <a:xfrm>
                <a:off x="5320266" y="1907402"/>
                <a:ext cx="181138" cy="181706"/>
              </a:xfrm>
              <a:custGeom>
                <a:avLst/>
                <a:gdLst>
                  <a:gd name="connsiteX0" fmla="*/ 88940 w 181138"/>
                  <a:gd name="connsiteY0" fmla="*/ 181699 h 181706"/>
                  <a:gd name="connsiteX1" fmla="*/ 181136 w 181138"/>
                  <a:gd name="connsiteY1" fmla="*/ 89786 h 181706"/>
                  <a:gd name="connsiteX2" fmla="*/ 90358 w 181138"/>
                  <a:gd name="connsiteY2" fmla="*/ 1 h 181706"/>
                  <a:gd name="connsiteX3" fmla="*/ 6 w 181138"/>
                  <a:gd name="connsiteY3" fmla="*/ 90283 h 181706"/>
                  <a:gd name="connsiteX4" fmla="*/ 88940 w 181138"/>
                  <a:gd name="connsiteY4" fmla="*/ 181699 h 18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38" h="181706">
                    <a:moveTo>
                      <a:pt x="88940" y="181699"/>
                    </a:moveTo>
                    <a:cubicBezTo>
                      <a:pt x="138442" y="182338"/>
                      <a:pt x="181491" y="139431"/>
                      <a:pt x="181136" y="89786"/>
                    </a:cubicBezTo>
                    <a:cubicBezTo>
                      <a:pt x="180782" y="42057"/>
                      <a:pt x="137946" y="-282"/>
                      <a:pt x="90358" y="1"/>
                    </a:cubicBezTo>
                    <a:cubicBezTo>
                      <a:pt x="42274" y="285"/>
                      <a:pt x="644" y="41844"/>
                      <a:pt x="6" y="90283"/>
                    </a:cubicBezTo>
                    <a:cubicBezTo>
                      <a:pt x="-562" y="138225"/>
                      <a:pt x="41140" y="181061"/>
                      <a:pt x="88940" y="181699"/>
                    </a:cubicBezTo>
                    <a:close/>
                  </a:path>
                </a:pathLst>
              </a:custGeom>
              <a:solidFill>
                <a:srgbClr val="040404"/>
              </a:solidFill>
              <a:ln w="708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310D6E5-7B52-4D81-A015-3CE1B83FD491}"/>
                  </a:ext>
                </a:extLst>
              </p:cNvPr>
              <p:cNvSpPr/>
              <p:nvPr/>
            </p:nvSpPr>
            <p:spPr>
              <a:xfrm>
                <a:off x="2470124" y="1812653"/>
                <a:ext cx="1276" cy="2056"/>
              </a:xfrm>
              <a:custGeom>
                <a:avLst/>
                <a:gdLst>
                  <a:gd name="connsiteX0" fmla="*/ 0 w 1276"/>
                  <a:gd name="connsiteY0" fmla="*/ 1418 h 2056"/>
                  <a:gd name="connsiteX1" fmla="*/ 709 w 1276"/>
                  <a:gd name="connsiteY1" fmla="*/ 2057 h 2056"/>
                  <a:gd name="connsiteX2" fmla="*/ 1277 w 1276"/>
                  <a:gd name="connsiteY2" fmla="*/ 0 h 2056"/>
                  <a:gd name="connsiteX3" fmla="*/ 0 w 1276"/>
                  <a:gd name="connsiteY3" fmla="*/ 1418 h 2056"/>
                </a:gdLst>
                <a:ahLst/>
                <a:cxnLst>
                  <a:cxn ang="0">
                    <a:pos x="connsiteX0" y="connsiteY0"/>
                  </a:cxn>
                  <a:cxn ang="0">
                    <a:pos x="connsiteX1" y="connsiteY1"/>
                  </a:cxn>
                  <a:cxn ang="0">
                    <a:pos x="connsiteX2" y="connsiteY2"/>
                  </a:cxn>
                  <a:cxn ang="0">
                    <a:pos x="connsiteX3" y="connsiteY3"/>
                  </a:cxn>
                </a:cxnLst>
                <a:rect l="l" t="t" r="r" b="b"/>
                <a:pathLst>
                  <a:path w="1276" h="2056">
                    <a:moveTo>
                      <a:pt x="0" y="1418"/>
                    </a:moveTo>
                    <a:cubicBezTo>
                      <a:pt x="0" y="1418"/>
                      <a:pt x="709" y="2057"/>
                      <a:pt x="709" y="2057"/>
                    </a:cubicBezTo>
                    <a:cubicBezTo>
                      <a:pt x="851" y="1348"/>
                      <a:pt x="1135" y="709"/>
                      <a:pt x="1277" y="0"/>
                    </a:cubicBezTo>
                    <a:cubicBezTo>
                      <a:pt x="780" y="496"/>
                      <a:pt x="355" y="922"/>
                      <a:pt x="0" y="1418"/>
                    </a:cubicBezTo>
                    <a:close/>
                  </a:path>
                </a:pathLst>
              </a:custGeom>
              <a:solidFill>
                <a:srgbClr val="070707"/>
              </a:solidFill>
              <a:ln w="708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8EBA3C1-4B6D-42E6-80EA-744EC5A04010}"/>
                  </a:ext>
                </a:extLst>
              </p:cNvPr>
              <p:cNvSpPr/>
              <p:nvPr/>
            </p:nvSpPr>
            <p:spPr>
              <a:xfrm>
                <a:off x="2471330" y="1651446"/>
                <a:ext cx="208072" cy="161207"/>
              </a:xfrm>
              <a:custGeom>
                <a:avLst/>
                <a:gdLst>
                  <a:gd name="connsiteX0" fmla="*/ 80140 w 208072"/>
                  <a:gd name="connsiteY0" fmla="*/ 116599 h 161207"/>
                  <a:gd name="connsiteX1" fmla="*/ 194535 w 208072"/>
                  <a:gd name="connsiteY1" fmla="*/ 23409 h 161207"/>
                  <a:gd name="connsiteX2" fmla="*/ 207017 w 208072"/>
                  <a:gd name="connsiteY2" fmla="*/ 857 h 161207"/>
                  <a:gd name="connsiteX3" fmla="*/ 0 w 208072"/>
                  <a:gd name="connsiteY3" fmla="*/ 161208 h 161207"/>
                  <a:gd name="connsiteX4" fmla="*/ 80140 w 208072"/>
                  <a:gd name="connsiteY4" fmla="*/ 116599 h 16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72" h="161207">
                    <a:moveTo>
                      <a:pt x="80140" y="116599"/>
                    </a:moveTo>
                    <a:cubicBezTo>
                      <a:pt x="121487" y="90713"/>
                      <a:pt x="156876" y="55182"/>
                      <a:pt x="194535" y="23409"/>
                    </a:cubicBezTo>
                    <a:cubicBezTo>
                      <a:pt x="201414" y="17594"/>
                      <a:pt x="211343" y="11707"/>
                      <a:pt x="207017" y="857"/>
                    </a:cubicBezTo>
                    <a:cubicBezTo>
                      <a:pt x="202832" y="-9711"/>
                      <a:pt x="19787" y="79436"/>
                      <a:pt x="0" y="161208"/>
                    </a:cubicBezTo>
                    <a:cubicBezTo>
                      <a:pt x="21205" y="136031"/>
                      <a:pt x="54609" y="132556"/>
                      <a:pt x="80140" y="116599"/>
                    </a:cubicBezTo>
                    <a:close/>
                  </a:path>
                </a:pathLst>
              </a:custGeom>
              <a:solidFill>
                <a:srgbClr val="070707"/>
              </a:solidFill>
              <a:ln w="708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58587C6-C2B0-4BAD-9BB9-543A666E1062}"/>
                  </a:ext>
                </a:extLst>
              </p:cNvPr>
              <p:cNvSpPr/>
              <p:nvPr/>
            </p:nvSpPr>
            <p:spPr>
              <a:xfrm>
                <a:off x="3583645" y="2624337"/>
                <a:ext cx="6277" cy="100210"/>
              </a:xfrm>
              <a:custGeom>
                <a:avLst/>
                <a:gdLst>
                  <a:gd name="connsiteX0" fmla="*/ 0 w 6277"/>
                  <a:gd name="connsiteY0" fmla="*/ 100211 h 100210"/>
                  <a:gd name="connsiteX1" fmla="*/ 0 w 6277"/>
                  <a:gd name="connsiteY1" fmla="*/ 0 h 100210"/>
                  <a:gd name="connsiteX2" fmla="*/ 0 w 6277"/>
                  <a:gd name="connsiteY2" fmla="*/ 100211 h 100210"/>
                </a:gdLst>
                <a:ahLst/>
                <a:cxnLst>
                  <a:cxn ang="0">
                    <a:pos x="connsiteX0" y="connsiteY0"/>
                  </a:cxn>
                  <a:cxn ang="0">
                    <a:pos x="connsiteX1" y="connsiteY1"/>
                  </a:cxn>
                  <a:cxn ang="0">
                    <a:pos x="connsiteX2" y="connsiteY2"/>
                  </a:cxn>
                </a:cxnLst>
                <a:rect l="l" t="t" r="r" b="b"/>
                <a:pathLst>
                  <a:path w="6277" h="100210">
                    <a:moveTo>
                      <a:pt x="0" y="100211"/>
                    </a:moveTo>
                    <a:cubicBezTo>
                      <a:pt x="8156" y="66665"/>
                      <a:pt x="8581" y="33262"/>
                      <a:pt x="0" y="0"/>
                    </a:cubicBezTo>
                    <a:cubicBezTo>
                      <a:pt x="0" y="33474"/>
                      <a:pt x="0" y="66807"/>
                      <a:pt x="0" y="100211"/>
                    </a:cubicBezTo>
                    <a:close/>
                  </a:path>
                </a:pathLst>
              </a:custGeom>
              <a:solidFill>
                <a:srgbClr val="7B7A7A"/>
              </a:solidFill>
              <a:ln w="7086" cap="flat">
                <a:noFill/>
                <a:prstDash val="solid"/>
                <a:miter/>
              </a:ln>
            </p:spPr>
            <p:txBody>
              <a:bodyPr rtlCol="0" anchor="ctr"/>
              <a:lstStyle/>
              <a:p>
                <a:endParaRPr lang="en-US"/>
              </a:p>
            </p:txBody>
          </p:sp>
        </p:grpSp>
        <p:sp>
          <p:nvSpPr>
            <p:cNvPr id="33" name="Freeform: Shape 32">
              <a:extLst>
                <a:ext uri="{FF2B5EF4-FFF2-40B4-BE49-F238E27FC236}">
                  <a16:creationId xmlns:a16="http://schemas.microsoft.com/office/drawing/2014/main" id="{314E51A5-250B-407E-8DFA-C9F08E3242EF}"/>
                </a:ext>
              </a:extLst>
            </p:cNvPr>
            <p:cNvSpPr/>
            <p:nvPr/>
          </p:nvSpPr>
          <p:spPr>
            <a:xfrm>
              <a:off x="8622071" y="1834474"/>
              <a:ext cx="1190222" cy="672274"/>
            </a:xfrm>
            <a:custGeom>
              <a:avLst/>
              <a:gdLst>
                <a:gd name="connsiteX0" fmla="*/ 1977150 w 1978122"/>
                <a:gd name="connsiteY0" fmla="*/ 572661 h 1117304"/>
                <a:gd name="connsiteX1" fmla="*/ 1965373 w 1978122"/>
                <a:gd name="connsiteY1" fmla="*/ 515540 h 1117304"/>
                <a:gd name="connsiteX2" fmla="*/ 1637558 w 1978122"/>
                <a:gd name="connsiteY2" fmla="*/ 329015 h 1117304"/>
                <a:gd name="connsiteX3" fmla="*/ 1615661 w 1978122"/>
                <a:gd name="connsiteY3" fmla="*/ 299266 h 1117304"/>
                <a:gd name="connsiteX4" fmla="*/ 1598265 w 1978122"/>
                <a:gd name="connsiteY4" fmla="*/ 238435 h 1117304"/>
                <a:gd name="connsiteX5" fmla="*/ 1345975 w 1978122"/>
                <a:gd name="connsiteY5" fmla="*/ 132657 h 1117304"/>
                <a:gd name="connsiteX6" fmla="*/ 1280427 w 1978122"/>
                <a:gd name="connsiteY6" fmla="*/ 80399 h 1117304"/>
                <a:gd name="connsiteX7" fmla="*/ 980524 w 1978122"/>
                <a:gd name="connsiteY7" fmla="*/ 84252 h 1117304"/>
                <a:gd name="connsiteX8" fmla="*/ 959743 w 1978122"/>
                <a:gd name="connsiteY8" fmla="*/ 80975 h 1117304"/>
                <a:gd name="connsiteX9" fmla="*/ 782258 w 1978122"/>
                <a:gd name="connsiteY9" fmla="*/ 228 h 1117304"/>
                <a:gd name="connsiteX10" fmla="*/ 594941 w 1978122"/>
                <a:gd name="connsiteY10" fmla="*/ 171158 h 1117304"/>
                <a:gd name="connsiteX11" fmla="*/ 574015 w 1978122"/>
                <a:gd name="connsiteY11" fmla="*/ 181279 h 1117304"/>
                <a:gd name="connsiteX12" fmla="*/ 276274 w 1978122"/>
                <a:gd name="connsiteY12" fmla="*/ 269805 h 1117304"/>
                <a:gd name="connsiteX13" fmla="*/ 247677 w 1978122"/>
                <a:gd name="connsiteY13" fmla="*/ 288857 h 1117304"/>
                <a:gd name="connsiteX14" fmla="*/ 3707 w 1978122"/>
                <a:gd name="connsiteY14" fmla="*/ 601401 h 1117304"/>
                <a:gd name="connsiteX15" fmla="*/ 143520 w 1978122"/>
                <a:gd name="connsiteY15" fmla="*/ 806114 h 1117304"/>
                <a:gd name="connsiteX16" fmla="*/ 303610 w 1978122"/>
                <a:gd name="connsiteY16" fmla="*/ 832550 h 1117304"/>
                <a:gd name="connsiteX17" fmla="*/ 355508 w 1978122"/>
                <a:gd name="connsiteY17" fmla="*/ 855276 h 1117304"/>
                <a:gd name="connsiteX18" fmla="*/ 425955 w 1978122"/>
                <a:gd name="connsiteY18" fmla="*/ 929612 h 1117304"/>
                <a:gd name="connsiteX19" fmla="*/ 467157 w 1978122"/>
                <a:gd name="connsiteY19" fmla="*/ 929216 h 1117304"/>
                <a:gd name="connsiteX20" fmla="*/ 537243 w 1978122"/>
                <a:gd name="connsiteY20" fmla="*/ 918699 h 1117304"/>
                <a:gd name="connsiteX21" fmla="*/ 559645 w 1978122"/>
                <a:gd name="connsiteY21" fmla="*/ 951077 h 1117304"/>
                <a:gd name="connsiteX22" fmla="*/ 722940 w 1978122"/>
                <a:gd name="connsiteY22" fmla="*/ 1083975 h 1117304"/>
                <a:gd name="connsiteX23" fmla="*/ 924340 w 1978122"/>
                <a:gd name="connsiteY23" fmla="*/ 1017238 h 1117304"/>
                <a:gd name="connsiteX24" fmla="*/ 946814 w 1978122"/>
                <a:gd name="connsiteY24" fmla="*/ 1017130 h 1117304"/>
                <a:gd name="connsiteX25" fmla="*/ 979156 w 1978122"/>
                <a:gd name="connsiteY25" fmla="*/ 1059664 h 1117304"/>
                <a:gd name="connsiteX26" fmla="*/ 1027092 w 1978122"/>
                <a:gd name="connsiteY26" fmla="*/ 1094348 h 1117304"/>
                <a:gd name="connsiteX27" fmla="*/ 1252443 w 1978122"/>
                <a:gd name="connsiteY27" fmla="*/ 1078897 h 1117304"/>
                <a:gd name="connsiteX28" fmla="*/ 1325951 w 1978122"/>
                <a:gd name="connsiteY28" fmla="*/ 988786 h 1117304"/>
                <a:gd name="connsiteX29" fmla="*/ 1348244 w 1978122"/>
                <a:gd name="connsiteY29" fmla="*/ 983996 h 1117304"/>
                <a:gd name="connsiteX30" fmla="*/ 1616849 w 1978122"/>
                <a:gd name="connsiteY30" fmla="*/ 1003588 h 1117304"/>
                <a:gd name="connsiteX31" fmla="*/ 1691077 w 1978122"/>
                <a:gd name="connsiteY31" fmla="*/ 911172 h 1117304"/>
                <a:gd name="connsiteX32" fmla="*/ 1735557 w 1978122"/>
                <a:gd name="connsiteY32" fmla="*/ 876381 h 1117304"/>
                <a:gd name="connsiteX33" fmla="*/ 1977150 w 1978122"/>
                <a:gd name="connsiteY33" fmla="*/ 572661 h 111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8122" h="1117304">
                  <a:moveTo>
                    <a:pt x="1977150" y="572661"/>
                  </a:moveTo>
                  <a:cubicBezTo>
                    <a:pt x="1975493" y="553609"/>
                    <a:pt x="1971603" y="534484"/>
                    <a:pt x="1965373" y="515540"/>
                  </a:cubicBezTo>
                  <a:cubicBezTo>
                    <a:pt x="1917832" y="371729"/>
                    <a:pt x="1773913" y="332436"/>
                    <a:pt x="1637558" y="329015"/>
                  </a:cubicBezTo>
                  <a:cubicBezTo>
                    <a:pt x="1618866" y="328547"/>
                    <a:pt x="1617965" y="314068"/>
                    <a:pt x="1615661" y="299266"/>
                  </a:cubicBezTo>
                  <a:cubicBezTo>
                    <a:pt x="1612383" y="278377"/>
                    <a:pt x="1607917" y="257416"/>
                    <a:pt x="1598265" y="238435"/>
                  </a:cubicBezTo>
                  <a:cubicBezTo>
                    <a:pt x="1554434" y="152286"/>
                    <a:pt x="1433961" y="124014"/>
                    <a:pt x="1345975" y="132657"/>
                  </a:cubicBezTo>
                  <a:cubicBezTo>
                    <a:pt x="1318279" y="135395"/>
                    <a:pt x="1298975" y="96102"/>
                    <a:pt x="1280427" y="80399"/>
                  </a:cubicBezTo>
                  <a:cubicBezTo>
                    <a:pt x="1195934" y="8872"/>
                    <a:pt x="1059975" y="264"/>
                    <a:pt x="980524" y="84252"/>
                  </a:cubicBezTo>
                  <a:cubicBezTo>
                    <a:pt x="970944" y="94373"/>
                    <a:pt x="966226" y="89186"/>
                    <a:pt x="959743" y="80975"/>
                  </a:cubicBezTo>
                  <a:cubicBezTo>
                    <a:pt x="914543" y="23638"/>
                    <a:pt x="855190" y="-2762"/>
                    <a:pt x="782258" y="228"/>
                  </a:cubicBezTo>
                  <a:cubicBezTo>
                    <a:pt x="687789" y="4117"/>
                    <a:pt x="605205" y="79246"/>
                    <a:pt x="594941" y="171158"/>
                  </a:cubicBezTo>
                  <a:cubicBezTo>
                    <a:pt x="592563" y="192588"/>
                    <a:pt x="592563" y="192588"/>
                    <a:pt x="574015" y="181279"/>
                  </a:cubicBezTo>
                  <a:cubicBezTo>
                    <a:pt x="465212" y="114902"/>
                    <a:pt x="329109" y="155059"/>
                    <a:pt x="276274" y="269805"/>
                  </a:cubicBezTo>
                  <a:cubicBezTo>
                    <a:pt x="270007" y="283419"/>
                    <a:pt x="261688" y="287525"/>
                    <a:pt x="247677" y="288857"/>
                  </a:cubicBezTo>
                  <a:cubicBezTo>
                    <a:pt x="87912" y="303984"/>
                    <a:pt x="-21900" y="445273"/>
                    <a:pt x="3707" y="601401"/>
                  </a:cubicBezTo>
                  <a:cubicBezTo>
                    <a:pt x="17357" y="684561"/>
                    <a:pt x="70084" y="764084"/>
                    <a:pt x="143520" y="806114"/>
                  </a:cubicBezTo>
                  <a:cubicBezTo>
                    <a:pt x="191025" y="833306"/>
                    <a:pt x="249910" y="842166"/>
                    <a:pt x="303610" y="832550"/>
                  </a:cubicBezTo>
                  <a:cubicBezTo>
                    <a:pt x="329541" y="827904"/>
                    <a:pt x="340994" y="840293"/>
                    <a:pt x="355508" y="855276"/>
                  </a:cubicBezTo>
                  <a:cubicBezTo>
                    <a:pt x="380899" y="881459"/>
                    <a:pt x="383889" y="920356"/>
                    <a:pt x="425955" y="929612"/>
                  </a:cubicBezTo>
                  <a:cubicBezTo>
                    <a:pt x="439425" y="932601"/>
                    <a:pt x="453471" y="930908"/>
                    <a:pt x="467157" y="929216"/>
                  </a:cubicBezTo>
                  <a:cubicBezTo>
                    <a:pt x="486353" y="926839"/>
                    <a:pt x="518839" y="911712"/>
                    <a:pt x="537243" y="918699"/>
                  </a:cubicBezTo>
                  <a:cubicBezTo>
                    <a:pt x="550713" y="923777"/>
                    <a:pt x="555179" y="938724"/>
                    <a:pt x="559645" y="951077"/>
                  </a:cubicBezTo>
                  <a:cubicBezTo>
                    <a:pt x="585108" y="1021416"/>
                    <a:pt x="649072" y="1073062"/>
                    <a:pt x="722940" y="1083975"/>
                  </a:cubicBezTo>
                  <a:cubicBezTo>
                    <a:pt x="794395" y="1094528"/>
                    <a:pt x="877808" y="1075403"/>
                    <a:pt x="924340" y="1017238"/>
                  </a:cubicBezTo>
                  <a:cubicBezTo>
                    <a:pt x="932191" y="1007406"/>
                    <a:pt x="937594" y="1007226"/>
                    <a:pt x="946814" y="1017130"/>
                  </a:cubicBezTo>
                  <a:cubicBezTo>
                    <a:pt x="959095" y="1030348"/>
                    <a:pt x="966082" y="1046771"/>
                    <a:pt x="979156" y="1059664"/>
                  </a:cubicBezTo>
                  <a:cubicBezTo>
                    <a:pt x="993274" y="1073567"/>
                    <a:pt x="1009553" y="1085200"/>
                    <a:pt x="1027092" y="1094348"/>
                  </a:cubicBezTo>
                  <a:cubicBezTo>
                    <a:pt x="1096711" y="1130507"/>
                    <a:pt x="1187866" y="1122908"/>
                    <a:pt x="1252443" y="1078897"/>
                  </a:cubicBezTo>
                  <a:cubicBezTo>
                    <a:pt x="1285361" y="1056459"/>
                    <a:pt x="1309852" y="1025017"/>
                    <a:pt x="1325951" y="988786"/>
                  </a:cubicBezTo>
                  <a:cubicBezTo>
                    <a:pt x="1333046" y="972471"/>
                    <a:pt x="1335026" y="971930"/>
                    <a:pt x="1348244" y="983996"/>
                  </a:cubicBezTo>
                  <a:cubicBezTo>
                    <a:pt x="1417214" y="1046879"/>
                    <a:pt x="1539451" y="1057684"/>
                    <a:pt x="1616849" y="1003588"/>
                  </a:cubicBezTo>
                  <a:cubicBezTo>
                    <a:pt x="1649551" y="980718"/>
                    <a:pt x="1675771" y="948016"/>
                    <a:pt x="1691077" y="911172"/>
                  </a:cubicBezTo>
                  <a:cubicBezTo>
                    <a:pt x="1700081" y="889526"/>
                    <a:pt x="1712939" y="880018"/>
                    <a:pt x="1735557" y="876381"/>
                  </a:cubicBezTo>
                  <a:cubicBezTo>
                    <a:pt x="1879619" y="853295"/>
                    <a:pt x="1989683" y="715175"/>
                    <a:pt x="1977150" y="572661"/>
                  </a:cubicBezTo>
                  <a:close/>
                </a:path>
              </a:pathLst>
            </a:custGeom>
            <a:solidFill>
              <a:schemeClr val="bg1"/>
            </a:solidFill>
            <a:ln w="3598"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34" name="Freeform: Shape 33">
              <a:extLst>
                <a:ext uri="{FF2B5EF4-FFF2-40B4-BE49-F238E27FC236}">
                  <a16:creationId xmlns:a16="http://schemas.microsoft.com/office/drawing/2014/main" id="{66D89E01-78A7-40FB-8C22-27FFC3DC3319}"/>
                </a:ext>
              </a:extLst>
            </p:cNvPr>
            <p:cNvSpPr/>
            <p:nvPr/>
          </p:nvSpPr>
          <p:spPr>
            <a:xfrm>
              <a:off x="6668707" y="1972452"/>
              <a:ext cx="1137684" cy="706083"/>
            </a:xfrm>
            <a:custGeom>
              <a:avLst/>
              <a:gdLst>
                <a:gd name="connsiteX0" fmla="*/ 1889998 w 1890804"/>
                <a:gd name="connsiteY0" fmla="*/ 616151 h 1173493"/>
                <a:gd name="connsiteX1" fmla="*/ 1848833 w 1890804"/>
                <a:gd name="connsiteY1" fmla="*/ 475078 h 1173493"/>
                <a:gd name="connsiteX2" fmla="*/ 1712693 w 1890804"/>
                <a:gd name="connsiteY2" fmla="*/ 345962 h 1173493"/>
                <a:gd name="connsiteX3" fmla="*/ 1611813 w 1890804"/>
                <a:gd name="connsiteY3" fmla="*/ 296404 h 1173493"/>
                <a:gd name="connsiteX4" fmla="*/ 1576842 w 1890804"/>
                <a:gd name="connsiteY4" fmla="*/ 268564 h 1173493"/>
                <a:gd name="connsiteX5" fmla="*/ 1565029 w 1890804"/>
                <a:gd name="connsiteY5" fmla="*/ 225237 h 1173493"/>
                <a:gd name="connsiteX6" fmla="*/ 1527032 w 1890804"/>
                <a:gd name="connsiteY6" fmla="*/ 151802 h 1173493"/>
                <a:gd name="connsiteX7" fmla="*/ 1328190 w 1890804"/>
                <a:gd name="connsiteY7" fmla="*/ 18472 h 1173493"/>
                <a:gd name="connsiteX8" fmla="*/ 1096969 w 1890804"/>
                <a:gd name="connsiteY8" fmla="*/ 15878 h 1173493"/>
                <a:gd name="connsiteX9" fmla="*/ 905726 w 1890804"/>
                <a:gd name="connsiteY9" fmla="*/ 144995 h 1173493"/>
                <a:gd name="connsiteX10" fmla="*/ 875869 w 1890804"/>
                <a:gd name="connsiteY10" fmla="*/ 145787 h 1173493"/>
                <a:gd name="connsiteX11" fmla="*/ 627325 w 1890804"/>
                <a:gd name="connsiteY11" fmla="*/ 63599 h 1173493"/>
                <a:gd name="connsiteX12" fmla="*/ 448939 w 1890804"/>
                <a:gd name="connsiteY12" fmla="*/ 248540 h 1173493"/>
                <a:gd name="connsiteX13" fmla="*/ 423728 w 1890804"/>
                <a:gd name="connsiteY13" fmla="*/ 264747 h 1173493"/>
                <a:gd name="connsiteX14" fmla="*/ 225462 w 1890804"/>
                <a:gd name="connsiteY14" fmla="*/ 275767 h 1173493"/>
                <a:gd name="connsiteX15" fmla="*/ 1733 w 1890804"/>
                <a:gd name="connsiteY15" fmla="*/ 629837 h 1173493"/>
                <a:gd name="connsiteX16" fmla="*/ 185809 w 1890804"/>
                <a:gd name="connsiteY16" fmla="*/ 910615 h 1173493"/>
                <a:gd name="connsiteX17" fmla="*/ 414761 w 1890804"/>
                <a:gd name="connsiteY17" fmla="*/ 939752 h 1173493"/>
                <a:gd name="connsiteX18" fmla="*/ 441736 w 1890804"/>
                <a:gd name="connsiteY18" fmla="*/ 966332 h 1173493"/>
                <a:gd name="connsiteX19" fmla="*/ 535125 w 1890804"/>
                <a:gd name="connsiteY19" fmla="*/ 1112771 h 1173493"/>
                <a:gd name="connsiteX20" fmla="*/ 893985 w 1890804"/>
                <a:gd name="connsiteY20" fmla="*/ 1075207 h 1173493"/>
                <a:gd name="connsiteX21" fmla="*/ 948945 w 1890804"/>
                <a:gd name="connsiteY21" fmla="*/ 1040920 h 1173493"/>
                <a:gd name="connsiteX22" fmla="*/ 1198858 w 1890804"/>
                <a:gd name="connsiteY22" fmla="*/ 1042721 h 1173493"/>
                <a:gd name="connsiteX23" fmla="*/ 1292931 w 1890804"/>
                <a:gd name="connsiteY23" fmla="*/ 917999 h 1173493"/>
                <a:gd name="connsiteX24" fmla="*/ 1311803 w 1890804"/>
                <a:gd name="connsiteY24" fmla="*/ 911372 h 1173493"/>
                <a:gd name="connsiteX25" fmla="*/ 1735707 w 1890804"/>
                <a:gd name="connsiteY25" fmla="*/ 927075 h 1173493"/>
                <a:gd name="connsiteX26" fmla="*/ 1875268 w 1890804"/>
                <a:gd name="connsiteY26" fmla="*/ 740441 h 1173493"/>
                <a:gd name="connsiteX27" fmla="*/ 1889530 w 1890804"/>
                <a:gd name="connsiteY27" fmla="*/ 669779 h 1173493"/>
                <a:gd name="connsiteX28" fmla="*/ 1889998 w 1890804"/>
                <a:gd name="connsiteY28" fmla="*/ 616151 h 117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0804" h="1173493">
                  <a:moveTo>
                    <a:pt x="1889998" y="616151"/>
                  </a:moveTo>
                  <a:cubicBezTo>
                    <a:pt x="1886613" y="566918"/>
                    <a:pt x="1872603" y="518369"/>
                    <a:pt x="1848833" y="475078"/>
                  </a:cubicBezTo>
                  <a:cubicBezTo>
                    <a:pt x="1817211" y="417453"/>
                    <a:pt x="1768301" y="379168"/>
                    <a:pt x="1712693" y="345962"/>
                  </a:cubicBezTo>
                  <a:cubicBezTo>
                    <a:pt x="1680495" y="326730"/>
                    <a:pt x="1646712" y="310126"/>
                    <a:pt x="1611813" y="296404"/>
                  </a:cubicBezTo>
                  <a:cubicBezTo>
                    <a:pt x="1594310" y="289525"/>
                    <a:pt x="1584369" y="286752"/>
                    <a:pt x="1576842" y="268564"/>
                  </a:cubicBezTo>
                  <a:cubicBezTo>
                    <a:pt x="1571080" y="254698"/>
                    <a:pt x="1570035" y="239356"/>
                    <a:pt x="1565029" y="225237"/>
                  </a:cubicBezTo>
                  <a:cubicBezTo>
                    <a:pt x="1555773" y="199162"/>
                    <a:pt x="1542879" y="174419"/>
                    <a:pt x="1527032" y="151802"/>
                  </a:cubicBezTo>
                  <a:cubicBezTo>
                    <a:pt x="1478988" y="83264"/>
                    <a:pt x="1406560" y="43466"/>
                    <a:pt x="1328190" y="18472"/>
                  </a:cubicBezTo>
                  <a:cubicBezTo>
                    <a:pt x="1253565" y="-5335"/>
                    <a:pt x="1172134" y="-6055"/>
                    <a:pt x="1096969" y="15878"/>
                  </a:cubicBezTo>
                  <a:cubicBezTo>
                    <a:pt x="1021697" y="37848"/>
                    <a:pt x="953627" y="82687"/>
                    <a:pt x="905726" y="144995"/>
                  </a:cubicBezTo>
                  <a:cubicBezTo>
                    <a:pt x="891032" y="164119"/>
                    <a:pt x="891392" y="163795"/>
                    <a:pt x="875869" y="145787"/>
                  </a:cubicBezTo>
                  <a:cubicBezTo>
                    <a:pt x="809528" y="68713"/>
                    <a:pt x="725720" y="39000"/>
                    <a:pt x="627325" y="63599"/>
                  </a:cubicBezTo>
                  <a:cubicBezTo>
                    <a:pt x="531163" y="87658"/>
                    <a:pt x="471521" y="151765"/>
                    <a:pt x="448939" y="248540"/>
                  </a:cubicBezTo>
                  <a:cubicBezTo>
                    <a:pt x="445230" y="264458"/>
                    <a:pt x="440188" y="268600"/>
                    <a:pt x="423728" y="264747"/>
                  </a:cubicBezTo>
                  <a:cubicBezTo>
                    <a:pt x="356775" y="249116"/>
                    <a:pt x="290507" y="252537"/>
                    <a:pt x="225462" y="275767"/>
                  </a:cubicBezTo>
                  <a:cubicBezTo>
                    <a:pt x="78806" y="328134"/>
                    <a:pt x="-14006" y="475294"/>
                    <a:pt x="1733" y="629837"/>
                  </a:cubicBezTo>
                  <a:cubicBezTo>
                    <a:pt x="13402" y="744403"/>
                    <a:pt x="81652" y="858357"/>
                    <a:pt x="185809" y="910615"/>
                  </a:cubicBezTo>
                  <a:cubicBezTo>
                    <a:pt x="257048" y="946379"/>
                    <a:pt x="336895" y="955059"/>
                    <a:pt x="414761" y="939752"/>
                  </a:cubicBezTo>
                  <a:cubicBezTo>
                    <a:pt x="435001" y="935790"/>
                    <a:pt x="438855" y="949873"/>
                    <a:pt x="441736" y="966332"/>
                  </a:cubicBezTo>
                  <a:cubicBezTo>
                    <a:pt x="451100" y="1019851"/>
                    <a:pt x="496948" y="1076035"/>
                    <a:pt x="535125" y="1112771"/>
                  </a:cubicBezTo>
                  <a:cubicBezTo>
                    <a:pt x="641911" y="1215488"/>
                    <a:pt x="802577" y="1177744"/>
                    <a:pt x="893985" y="1075207"/>
                  </a:cubicBezTo>
                  <a:cubicBezTo>
                    <a:pt x="913758" y="1053021"/>
                    <a:pt x="915883" y="1018951"/>
                    <a:pt x="948945" y="1040920"/>
                  </a:cubicBezTo>
                  <a:cubicBezTo>
                    <a:pt x="1027423" y="1093035"/>
                    <a:pt x="1119407" y="1095880"/>
                    <a:pt x="1198858" y="1042721"/>
                  </a:cubicBezTo>
                  <a:cubicBezTo>
                    <a:pt x="1242653" y="1013440"/>
                    <a:pt x="1277516" y="968601"/>
                    <a:pt x="1292931" y="917999"/>
                  </a:cubicBezTo>
                  <a:cubicBezTo>
                    <a:pt x="1296064" y="907734"/>
                    <a:pt x="1302943" y="903989"/>
                    <a:pt x="1311803" y="911372"/>
                  </a:cubicBezTo>
                  <a:cubicBezTo>
                    <a:pt x="1434832" y="1013872"/>
                    <a:pt x="1605006" y="1017726"/>
                    <a:pt x="1735707" y="927075"/>
                  </a:cubicBezTo>
                  <a:cubicBezTo>
                    <a:pt x="1800679" y="881983"/>
                    <a:pt x="1851245" y="816002"/>
                    <a:pt x="1875268" y="740441"/>
                  </a:cubicBezTo>
                  <a:cubicBezTo>
                    <a:pt x="1882579" y="717500"/>
                    <a:pt x="1887369" y="693765"/>
                    <a:pt x="1889530" y="669779"/>
                  </a:cubicBezTo>
                  <a:cubicBezTo>
                    <a:pt x="1891043" y="652023"/>
                    <a:pt x="1891223" y="634051"/>
                    <a:pt x="1889998" y="616151"/>
                  </a:cubicBezTo>
                  <a:close/>
                </a:path>
              </a:pathLst>
            </a:custGeom>
            <a:solidFill>
              <a:schemeClr val="bg1"/>
            </a:solidFill>
            <a:ln w="3598"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35" name="Freeform: Shape 34">
              <a:extLst>
                <a:ext uri="{FF2B5EF4-FFF2-40B4-BE49-F238E27FC236}">
                  <a16:creationId xmlns:a16="http://schemas.microsoft.com/office/drawing/2014/main" id="{E9D7E6BD-FD74-4B00-8CC4-0887E0DA6DD7}"/>
                </a:ext>
              </a:extLst>
            </p:cNvPr>
            <p:cNvSpPr/>
            <p:nvPr/>
          </p:nvSpPr>
          <p:spPr>
            <a:xfrm>
              <a:off x="10004006" y="1656897"/>
              <a:ext cx="692347" cy="419927"/>
            </a:xfrm>
            <a:custGeom>
              <a:avLst/>
              <a:gdLst>
                <a:gd name="connsiteX0" fmla="*/ 1148958 w 1150665"/>
                <a:gd name="connsiteY0" fmla="*/ 379387 h 697909"/>
                <a:gd name="connsiteX1" fmla="*/ 1137469 w 1150665"/>
                <a:gd name="connsiteY1" fmla="*/ 328389 h 697909"/>
                <a:gd name="connsiteX2" fmla="*/ 1028234 w 1150665"/>
                <a:gd name="connsiteY2" fmla="*/ 207268 h 697909"/>
                <a:gd name="connsiteX3" fmla="*/ 844770 w 1150665"/>
                <a:gd name="connsiteY3" fmla="*/ 169812 h 697909"/>
                <a:gd name="connsiteX4" fmla="*/ 806845 w 1150665"/>
                <a:gd name="connsiteY4" fmla="*/ 174674 h 697909"/>
                <a:gd name="connsiteX5" fmla="*/ 773062 w 1150665"/>
                <a:gd name="connsiteY5" fmla="*/ 114239 h 697909"/>
                <a:gd name="connsiteX6" fmla="*/ 710792 w 1150665"/>
                <a:gd name="connsiteY6" fmla="*/ 47574 h 697909"/>
                <a:gd name="connsiteX7" fmla="*/ 517855 w 1150665"/>
                <a:gd name="connsiteY7" fmla="*/ 6733 h 697909"/>
                <a:gd name="connsiteX8" fmla="*/ 386362 w 1150665"/>
                <a:gd name="connsiteY8" fmla="*/ 114419 h 697909"/>
                <a:gd name="connsiteX9" fmla="*/ 359459 w 1150665"/>
                <a:gd name="connsiteY9" fmla="*/ 124036 h 697909"/>
                <a:gd name="connsiteX10" fmla="*/ 216513 w 1150665"/>
                <a:gd name="connsiteY10" fmla="*/ 108225 h 697909"/>
                <a:gd name="connsiteX11" fmla="*/ 22 w 1150665"/>
                <a:gd name="connsiteY11" fmla="*/ 354860 h 697909"/>
                <a:gd name="connsiteX12" fmla="*/ 33157 w 1150665"/>
                <a:gd name="connsiteY12" fmla="*/ 484084 h 697909"/>
                <a:gd name="connsiteX13" fmla="*/ 154601 w 1150665"/>
                <a:gd name="connsiteY13" fmla="*/ 603044 h 697909"/>
                <a:gd name="connsiteX14" fmla="*/ 340658 w 1150665"/>
                <a:gd name="connsiteY14" fmla="*/ 611976 h 697909"/>
                <a:gd name="connsiteX15" fmla="*/ 428248 w 1150665"/>
                <a:gd name="connsiteY15" fmla="*/ 650657 h 697909"/>
                <a:gd name="connsiteX16" fmla="*/ 549297 w 1150665"/>
                <a:gd name="connsiteY16" fmla="*/ 697909 h 697909"/>
                <a:gd name="connsiteX17" fmla="*/ 704345 w 1150665"/>
                <a:gd name="connsiteY17" fmla="*/ 636935 h 697909"/>
                <a:gd name="connsiteX18" fmla="*/ 772883 w 1150665"/>
                <a:gd name="connsiteY18" fmla="*/ 634594 h 697909"/>
                <a:gd name="connsiteX19" fmla="*/ 777204 w 1150665"/>
                <a:gd name="connsiteY19" fmla="*/ 637691 h 697909"/>
                <a:gd name="connsiteX20" fmla="*/ 893391 w 1150665"/>
                <a:gd name="connsiteY20" fmla="*/ 664559 h 697909"/>
                <a:gd name="connsiteX21" fmla="*/ 1073973 w 1150665"/>
                <a:gd name="connsiteY21" fmla="*/ 591375 h 697909"/>
                <a:gd name="connsiteX22" fmla="*/ 1148958 w 1150665"/>
                <a:gd name="connsiteY22" fmla="*/ 379387 h 6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0665" h="697909">
                  <a:moveTo>
                    <a:pt x="1148958" y="379387"/>
                  </a:moveTo>
                  <a:cubicBezTo>
                    <a:pt x="1146941" y="362243"/>
                    <a:pt x="1143159" y="345136"/>
                    <a:pt x="1137469" y="328389"/>
                  </a:cubicBezTo>
                  <a:cubicBezTo>
                    <a:pt x="1119353" y="274869"/>
                    <a:pt x="1077395" y="233451"/>
                    <a:pt x="1028234" y="207268"/>
                  </a:cubicBezTo>
                  <a:cubicBezTo>
                    <a:pt x="969672" y="176114"/>
                    <a:pt x="913920" y="161744"/>
                    <a:pt x="844770" y="169812"/>
                  </a:cubicBezTo>
                  <a:cubicBezTo>
                    <a:pt x="832344" y="171252"/>
                    <a:pt x="819199" y="176727"/>
                    <a:pt x="806845" y="174674"/>
                  </a:cubicBezTo>
                  <a:cubicBezTo>
                    <a:pt x="781742" y="170460"/>
                    <a:pt x="782391" y="132427"/>
                    <a:pt x="773062" y="114239"/>
                  </a:cubicBezTo>
                  <a:cubicBezTo>
                    <a:pt x="759017" y="86831"/>
                    <a:pt x="736327" y="64358"/>
                    <a:pt x="710792" y="47574"/>
                  </a:cubicBezTo>
                  <a:cubicBezTo>
                    <a:pt x="654823" y="10730"/>
                    <a:pt x="584016" y="-12068"/>
                    <a:pt x="517855" y="6733"/>
                  </a:cubicBezTo>
                  <a:cubicBezTo>
                    <a:pt x="461491" y="22760"/>
                    <a:pt x="414779" y="63781"/>
                    <a:pt x="386362" y="114419"/>
                  </a:cubicBezTo>
                  <a:cubicBezTo>
                    <a:pt x="379231" y="127097"/>
                    <a:pt x="372712" y="129474"/>
                    <a:pt x="359459" y="124036"/>
                  </a:cubicBezTo>
                  <a:cubicBezTo>
                    <a:pt x="313466" y="105271"/>
                    <a:pt x="265782" y="100625"/>
                    <a:pt x="216513" y="108225"/>
                  </a:cubicBezTo>
                  <a:cubicBezTo>
                    <a:pt x="95139" y="126953"/>
                    <a:pt x="1607" y="233919"/>
                    <a:pt x="22" y="354860"/>
                  </a:cubicBezTo>
                  <a:cubicBezTo>
                    <a:pt x="-590" y="400204"/>
                    <a:pt x="11475" y="444395"/>
                    <a:pt x="33157" y="484084"/>
                  </a:cubicBezTo>
                  <a:cubicBezTo>
                    <a:pt x="63014" y="538684"/>
                    <a:pt x="96184" y="578085"/>
                    <a:pt x="154601" y="603044"/>
                  </a:cubicBezTo>
                  <a:cubicBezTo>
                    <a:pt x="212190" y="627643"/>
                    <a:pt x="281052" y="632901"/>
                    <a:pt x="340658" y="611976"/>
                  </a:cubicBezTo>
                  <a:cubicBezTo>
                    <a:pt x="377611" y="599010"/>
                    <a:pt x="403470" y="628183"/>
                    <a:pt x="428248" y="650657"/>
                  </a:cubicBezTo>
                  <a:cubicBezTo>
                    <a:pt x="459330" y="678857"/>
                    <a:pt x="507519" y="697801"/>
                    <a:pt x="549297" y="697909"/>
                  </a:cubicBezTo>
                  <a:cubicBezTo>
                    <a:pt x="596586" y="698017"/>
                    <a:pt x="658425" y="680514"/>
                    <a:pt x="704345" y="636935"/>
                  </a:cubicBezTo>
                  <a:cubicBezTo>
                    <a:pt x="735750" y="607114"/>
                    <a:pt x="736254" y="614245"/>
                    <a:pt x="772883" y="634594"/>
                  </a:cubicBezTo>
                  <a:cubicBezTo>
                    <a:pt x="774395" y="635422"/>
                    <a:pt x="775656" y="636827"/>
                    <a:pt x="777204" y="637691"/>
                  </a:cubicBezTo>
                  <a:cubicBezTo>
                    <a:pt x="807745" y="655447"/>
                    <a:pt x="858672" y="664127"/>
                    <a:pt x="893391" y="664559"/>
                  </a:cubicBezTo>
                  <a:cubicBezTo>
                    <a:pt x="957319" y="665315"/>
                    <a:pt x="1028522" y="635962"/>
                    <a:pt x="1073973" y="591375"/>
                  </a:cubicBezTo>
                  <a:cubicBezTo>
                    <a:pt x="1130374" y="536055"/>
                    <a:pt x="1158070" y="457145"/>
                    <a:pt x="1148958" y="379387"/>
                  </a:cubicBezTo>
                  <a:close/>
                </a:path>
              </a:pathLst>
            </a:custGeom>
            <a:solidFill>
              <a:schemeClr val="bg1"/>
            </a:solidFill>
            <a:ln w="3598"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36" name="Freeform: Shape 35">
              <a:extLst>
                <a:ext uri="{FF2B5EF4-FFF2-40B4-BE49-F238E27FC236}">
                  <a16:creationId xmlns:a16="http://schemas.microsoft.com/office/drawing/2014/main" id="{388A9126-30A5-4DD1-B146-B765F4E7EF04}"/>
                </a:ext>
              </a:extLst>
            </p:cNvPr>
            <p:cNvSpPr/>
            <p:nvPr/>
          </p:nvSpPr>
          <p:spPr>
            <a:xfrm>
              <a:off x="7908299" y="2599460"/>
              <a:ext cx="603601" cy="416678"/>
            </a:xfrm>
            <a:custGeom>
              <a:avLst/>
              <a:gdLst>
                <a:gd name="connsiteX0" fmla="*/ 990803 w 1003172"/>
                <a:gd name="connsiteY0" fmla="*/ 193167 h 692510"/>
                <a:gd name="connsiteX1" fmla="*/ 974415 w 1003172"/>
                <a:gd name="connsiteY1" fmla="*/ 161726 h 692510"/>
                <a:gd name="connsiteX2" fmla="*/ 816271 w 1003172"/>
                <a:gd name="connsiteY2" fmla="*/ 56272 h 692510"/>
                <a:gd name="connsiteX3" fmla="*/ 612350 w 1003172"/>
                <a:gd name="connsiteY3" fmla="*/ 87173 h 692510"/>
                <a:gd name="connsiteX4" fmla="*/ 594270 w 1003172"/>
                <a:gd name="connsiteY4" fmla="*/ 81555 h 692510"/>
                <a:gd name="connsiteX5" fmla="*/ 300742 w 1003172"/>
                <a:gd name="connsiteY5" fmla="*/ 92287 h 692510"/>
                <a:gd name="connsiteX6" fmla="*/ 274739 w 1003172"/>
                <a:gd name="connsiteY6" fmla="*/ 103885 h 692510"/>
                <a:gd name="connsiteX7" fmla="*/ 196081 w 1003172"/>
                <a:gd name="connsiteY7" fmla="*/ 101363 h 692510"/>
                <a:gd name="connsiteX8" fmla="*/ 12 w 1003172"/>
                <a:gd name="connsiteY8" fmla="*/ 324192 h 692510"/>
                <a:gd name="connsiteX9" fmla="*/ 35163 w 1003172"/>
                <a:gd name="connsiteY9" fmla="*/ 436165 h 692510"/>
                <a:gd name="connsiteX10" fmla="*/ 131469 w 1003172"/>
                <a:gd name="connsiteY10" fmla="*/ 527609 h 692510"/>
                <a:gd name="connsiteX11" fmla="*/ 218951 w 1003172"/>
                <a:gd name="connsiteY11" fmla="*/ 544860 h 692510"/>
                <a:gd name="connsiteX12" fmla="*/ 264259 w 1003172"/>
                <a:gd name="connsiteY12" fmla="*/ 578787 h 692510"/>
                <a:gd name="connsiteX13" fmla="*/ 381922 w 1003172"/>
                <a:gd name="connsiteY13" fmla="*/ 685429 h 692510"/>
                <a:gd name="connsiteX14" fmla="*/ 560163 w 1003172"/>
                <a:gd name="connsiteY14" fmla="*/ 645560 h 692510"/>
                <a:gd name="connsiteX15" fmla="*/ 590273 w 1003172"/>
                <a:gd name="connsiteY15" fmla="*/ 637673 h 692510"/>
                <a:gd name="connsiteX16" fmla="*/ 752631 w 1003172"/>
                <a:gd name="connsiteY16" fmla="*/ 615847 h 692510"/>
                <a:gd name="connsiteX17" fmla="*/ 843103 w 1003172"/>
                <a:gd name="connsiteY17" fmla="*/ 473549 h 692510"/>
                <a:gd name="connsiteX18" fmla="*/ 902816 w 1003172"/>
                <a:gd name="connsiteY18" fmla="*/ 441243 h 692510"/>
                <a:gd name="connsiteX19" fmla="*/ 987993 w 1003172"/>
                <a:gd name="connsiteY19" fmla="*/ 344289 h 692510"/>
                <a:gd name="connsiteX20" fmla="*/ 990803 w 1003172"/>
                <a:gd name="connsiteY20" fmla="*/ 193167 h 69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3172" h="692510">
                  <a:moveTo>
                    <a:pt x="990803" y="193167"/>
                  </a:moveTo>
                  <a:cubicBezTo>
                    <a:pt x="986517" y="182111"/>
                    <a:pt x="981114" y="171558"/>
                    <a:pt x="974415" y="161726"/>
                  </a:cubicBezTo>
                  <a:cubicBezTo>
                    <a:pt x="939300" y="110079"/>
                    <a:pt x="876381" y="70606"/>
                    <a:pt x="816271" y="56272"/>
                  </a:cubicBezTo>
                  <a:cubicBezTo>
                    <a:pt x="747769" y="39957"/>
                    <a:pt x="672424" y="49609"/>
                    <a:pt x="612350" y="87173"/>
                  </a:cubicBezTo>
                  <a:cubicBezTo>
                    <a:pt x="602806" y="93152"/>
                    <a:pt x="599348" y="89118"/>
                    <a:pt x="594270" y="81555"/>
                  </a:cubicBezTo>
                  <a:cubicBezTo>
                    <a:pt x="518169" y="-31534"/>
                    <a:pt x="366615" y="-26132"/>
                    <a:pt x="300742" y="92287"/>
                  </a:cubicBezTo>
                  <a:cubicBezTo>
                    <a:pt x="294116" y="104209"/>
                    <a:pt x="286912" y="106370"/>
                    <a:pt x="274739" y="103885"/>
                  </a:cubicBezTo>
                  <a:cubicBezTo>
                    <a:pt x="248772" y="98518"/>
                    <a:pt x="222552" y="98266"/>
                    <a:pt x="196081" y="101363"/>
                  </a:cubicBezTo>
                  <a:cubicBezTo>
                    <a:pt x="83172" y="114653"/>
                    <a:pt x="-1141" y="210815"/>
                    <a:pt x="12" y="324192"/>
                  </a:cubicBezTo>
                  <a:cubicBezTo>
                    <a:pt x="408" y="364350"/>
                    <a:pt x="14166" y="402274"/>
                    <a:pt x="35163" y="436165"/>
                  </a:cubicBezTo>
                  <a:cubicBezTo>
                    <a:pt x="59942" y="476178"/>
                    <a:pt x="86269" y="509781"/>
                    <a:pt x="131469" y="527609"/>
                  </a:cubicBezTo>
                  <a:cubicBezTo>
                    <a:pt x="159777" y="538774"/>
                    <a:pt x="188950" y="541943"/>
                    <a:pt x="218951" y="544860"/>
                  </a:cubicBezTo>
                  <a:cubicBezTo>
                    <a:pt x="241101" y="547021"/>
                    <a:pt x="258424" y="555377"/>
                    <a:pt x="264259" y="578787"/>
                  </a:cubicBezTo>
                  <a:cubicBezTo>
                    <a:pt x="276936" y="629353"/>
                    <a:pt x="334525" y="670447"/>
                    <a:pt x="381922" y="685429"/>
                  </a:cubicBezTo>
                  <a:cubicBezTo>
                    <a:pt x="442608" y="704626"/>
                    <a:pt x="511038" y="682620"/>
                    <a:pt x="560163" y="645560"/>
                  </a:cubicBezTo>
                  <a:cubicBezTo>
                    <a:pt x="569095" y="638825"/>
                    <a:pt x="579360" y="633891"/>
                    <a:pt x="590273" y="637673"/>
                  </a:cubicBezTo>
                  <a:cubicBezTo>
                    <a:pt x="641307" y="655428"/>
                    <a:pt x="707720" y="644336"/>
                    <a:pt x="752631" y="615847"/>
                  </a:cubicBezTo>
                  <a:cubicBezTo>
                    <a:pt x="806871" y="581488"/>
                    <a:pt x="823762" y="530958"/>
                    <a:pt x="843103" y="473549"/>
                  </a:cubicBezTo>
                  <a:cubicBezTo>
                    <a:pt x="862119" y="461124"/>
                    <a:pt x="884376" y="454641"/>
                    <a:pt x="902816" y="441243"/>
                  </a:cubicBezTo>
                  <a:cubicBezTo>
                    <a:pt x="937031" y="416428"/>
                    <a:pt x="972399" y="384699"/>
                    <a:pt x="987993" y="344289"/>
                  </a:cubicBezTo>
                  <a:cubicBezTo>
                    <a:pt x="1006037" y="297757"/>
                    <a:pt x="1009243" y="240852"/>
                    <a:pt x="990803" y="193167"/>
                  </a:cubicBezTo>
                  <a:close/>
                </a:path>
              </a:pathLst>
            </a:custGeom>
            <a:solidFill>
              <a:schemeClr val="bg1"/>
            </a:solidFill>
            <a:ln w="3598"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ln>
            <a:solidFill>
              <a:srgbClr val="F36523"/>
            </a:solidFill>
          </a:ln>
        </p:spPr>
        <p:style>
          <a:lnRef idx="3">
            <a:schemeClr val="lt1"/>
          </a:lnRef>
          <a:fillRef idx="1">
            <a:schemeClr val="accent1"/>
          </a:fillRef>
          <a:effectRef idx="1">
            <a:schemeClr val="accent1"/>
          </a:effectRef>
          <a:fontRef idx="minor">
            <a:schemeClr val="lt1"/>
          </a:fontRef>
        </p:style>
        <p:txBody>
          <a:bodyPr/>
          <a:lstStyle/>
          <a:p>
            <a:r>
              <a:rPr lang="en-US" sz="5400" dirty="0">
                <a:solidFill>
                  <a:srgbClr val="2E3192"/>
                </a:solidFill>
                <a:latin typeface="Algerian" pitchFamily="82" charset="0"/>
              </a:rPr>
              <a:t>Long-term Effects </a:t>
            </a:r>
            <a:r>
              <a:rPr lang="en-US" sz="4800" dirty="0">
                <a:solidFill>
                  <a:srgbClr val="2E3192"/>
                </a:solidFill>
                <a:latin typeface="Algerian" pitchFamily="82" charset="0"/>
              </a:rPr>
              <a:t>-</a:t>
            </a:r>
            <a:endParaRPr lang="en-US" dirty="0">
              <a:solidFill>
                <a:srgbClr val="2E3192"/>
              </a:solidFill>
            </a:endParaRPr>
          </a:p>
        </p:txBody>
      </p:sp>
      <p:grpSp>
        <p:nvGrpSpPr>
          <p:cNvPr id="10" name="Group 9">
            <a:extLst>
              <a:ext uri="{FF2B5EF4-FFF2-40B4-BE49-F238E27FC236}">
                <a16:creationId xmlns:a16="http://schemas.microsoft.com/office/drawing/2014/main" id="{7980A696-982F-4B6E-B138-54BA25CAA653}"/>
              </a:ext>
            </a:extLst>
          </p:cNvPr>
          <p:cNvGrpSpPr/>
          <p:nvPr/>
        </p:nvGrpSpPr>
        <p:grpSpPr>
          <a:xfrm>
            <a:off x="7442773" y="4271502"/>
            <a:ext cx="3409538" cy="1234955"/>
            <a:chOff x="646414" y="687899"/>
            <a:chExt cx="3705561" cy="1342176"/>
          </a:xfrm>
        </p:grpSpPr>
        <p:sp>
          <p:nvSpPr>
            <p:cNvPr id="11" name="TextBox 10">
              <a:extLst>
                <a:ext uri="{FF2B5EF4-FFF2-40B4-BE49-F238E27FC236}">
                  <a16:creationId xmlns:a16="http://schemas.microsoft.com/office/drawing/2014/main" id="{A90CC1EA-2A1A-479C-A713-4D734937C4C5}"/>
                </a:ext>
              </a:extLst>
            </p:cNvPr>
            <p:cNvSpPr txBox="1"/>
            <p:nvPr/>
          </p:nvSpPr>
          <p:spPr>
            <a:xfrm>
              <a:off x="646414" y="687899"/>
              <a:ext cx="3705561" cy="915168"/>
            </a:xfrm>
            <a:custGeom>
              <a:avLst/>
              <a:gdLst/>
              <a:ahLst/>
              <a:cxnLst/>
              <a:rect l="l" t="t" r="r" b="b"/>
              <a:pathLst>
                <a:path w="3705561" h="915168">
                  <a:moveTo>
                    <a:pt x="3179972" y="399608"/>
                  </a:moveTo>
                  <a:cubicBezTo>
                    <a:pt x="3105813" y="437378"/>
                    <a:pt x="3051596" y="469139"/>
                    <a:pt x="3017320" y="494892"/>
                  </a:cubicBezTo>
                  <a:cubicBezTo>
                    <a:pt x="2983045" y="520645"/>
                    <a:pt x="2965908" y="546190"/>
                    <a:pt x="2965908" y="571529"/>
                  </a:cubicBezTo>
                  <a:cubicBezTo>
                    <a:pt x="2965908" y="580445"/>
                    <a:pt x="2967004" y="586948"/>
                    <a:pt x="2969197" y="591038"/>
                  </a:cubicBezTo>
                  <a:cubicBezTo>
                    <a:pt x="2971389" y="595128"/>
                    <a:pt x="2973471" y="597173"/>
                    <a:pt x="2975440" y="597173"/>
                  </a:cubicBezTo>
                  <a:cubicBezTo>
                    <a:pt x="2977457" y="597173"/>
                    <a:pt x="2982081" y="595364"/>
                    <a:pt x="2989312" y="591746"/>
                  </a:cubicBezTo>
                  <a:cubicBezTo>
                    <a:pt x="3022442" y="572177"/>
                    <a:pt x="3052914" y="546483"/>
                    <a:pt x="3080727" y="514665"/>
                  </a:cubicBezTo>
                  <a:cubicBezTo>
                    <a:pt x="3108541" y="482847"/>
                    <a:pt x="3141622" y="444495"/>
                    <a:pt x="3179972" y="399608"/>
                  </a:cubicBezTo>
                  <a:close/>
                  <a:moveTo>
                    <a:pt x="903497" y="399608"/>
                  </a:moveTo>
                  <a:cubicBezTo>
                    <a:pt x="829338" y="437378"/>
                    <a:pt x="775121" y="469139"/>
                    <a:pt x="740846" y="494892"/>
                  </a:cubicBezTo>
                  <a:cubicBezTo>
                    <a:pt x="706570" y="520645"/>
                    <a:pt x="689433" y="546190"/>
                    <a:pt x="689433" y="571529"/>
                  </a:cubicBezTo>
                  <a:cubicBezTo>
                    <a:pt x="689433" y="580445"/>
                    <a:pt x="690529" y="586948"/>
                    <a:pt x="692722" y="591038"/>
                  </a:cubicBezTo>
                  <a:cubicBezTo>
                    <a:pt x="694915" y="595128"/>
                    <a:pt x="696996" y="597173"/>
                    <a:pt x="698966" y="597173"/>
                  </a:cubicBezTo>
                  <a:cubicBezTo>
                    <a:pt x="700982" y="597173"/>
                    <a:pt x="705606" y="595364"/>
                    <a:pt x="712838" y="591746"/>
                  </a:cubicBezTo>
                  <a:cubicBezTo>
                    <a:pt x="745967" y="572177"/>
                    <a:pt x="776439" y="546483"/>
                    <a:pt x="804252" y="514665"/>
                  </a:cubicBezTo>
                  <a:cubicBezTo>
                    <a:pt x="832066" y="482847"/>
                    <a:pt x="865148" y="444495"/>
                    <a:pt x="903497" y="399608"/>
                  </a:cubicBezTo>
                  <a:close/>
                  <a:moveTo>
                    <a:pt x="3208012" y="300577"/>
                  </a:moveTo>
                  <a:cubicBezTo>
                    <a:pt x="3217602" y="300577"/>
                    <a:pt x="3226109" y="304189"/>
                    <a:pt x="3233535" y="311413"/>
                  </a:cubicBezTo>
                  <a:cubicBezTo>
                    <a:pt x="3240961" y="318636"/>
                    <a:pt x="3246644" y="326566"/>
                    <a:pt x="3250583" y="335202"/>
                  </a:cubicBezTo>
                  <a:cubicBezTo>
                    <a:pt x="3254523" y="343839"/>
                    <a:pt x="3256493" y="350575"/>
                    <a:pt x="3256493" y="355411"/>
                  </a:cubicBezTo>
                  <a:cubicBezTo>
                    <a:pt x="3256493" y="364918"/>
                    <a:pt x="3253244" y="371646"/>
                    <a:pt x="3246746" y="375593"/>
                  </a:cubicBezTo>
                  <a:cubicBezTo>
                    <a:pt x="3240248" y="379541"/>
                    <a:pt x="3233249" y="382422"/>
                    <a:pt x="3225748" y="384236"/>
                  </a:cubicBezTo>
                  <a:cubicBezTo>
                    <a:pt x="3227371" y="382914"/>
                    <a:pt x="3230027" y="386444"/>
                    <a:pt x="3233718" y="394826"/>
                  </a:cubicBezTo>
                  <a:cubicBezTo>
                    <a:pt x="3237409" y="403209"/>
                    <a:pt x="3240338" y="410199"/>
                    <a:pt x="3242505" y="415797"/>
                  </a:cubicBezTo>
                  <a:cubicBezTo>
                    <a:pt x="3244672" y="421396"/>
                    <a:pt x="3245755" y="426634"/>
                    <a:pt x="3245755" y="431512"/>
                  </a:cubicBezTo>
                  <a:cubicBezTo>
                    <a:pt x="3245755" y="441444"/>
                    <a:pt x="3237624" y="457390"/>
                    <a:pt x="3221362" y="479348"/>
                  </a:cubicBezTo>
                  <a:cubicBezTo>
                    <a:pt x="3205101" y="501307"/>
                    <a:pt x="3194041" y="516940"/>
                    <a:pt x="3188183" y="526247"/>
                  </a:cubicBezTo>
                  <a:cubicBezTo>
                    <a:pt x="3182326" y="535555"/>
                    <a:pt x="3179397" y="546579"/>
                    <a:pt x="3179397" y="559321"/>
                  </a:cubicBezTo>
                  <a:cubicBezTo>
                    <a:pt x="3179397" y="576749"/>
                    <a:pt x="3186973" y="585463"/>
                    <a:pt x="3202125" y="585463"/>
                  </a:cubicBezTo>
                  <a:cubicBezTo>
                    <a:pt x="3219797" y="585463"/>
                    <a:pt x="3251943" y="569151"/>
                    <a:pt x="3298563" y="536527"/>
                  </a:cubicBezTo>
                  <a:lnTo>
                    <a:pt x="3304447" y="532303"/>
                  </a:lnTo>
                  <a:lnTo>
                    <a:pt x="3304669" y="529595"/>
                  </a:lnTo>
                  <a:cubicBezTo>
                    <a:pt x="3306183" y="521175"/>
                    <a:pt x="3308453" y="513561"/>
                    <a:pt x="3311481" y="506754"/>
                  </a:cubicBezTo>
                  <a:cubicBezTo>
                    <a:pt x="3317535" y="493138"/>
                    <a:pt x="3327540" y="476147"/>
                    <a:pt x="3341495" y="455780"/>
                  </a:cubicBezTo>
                  <a:cubicBezTo>
                    <a:pt x="3362572" y="426492"/>
                    <a:pt x="3382298" y="402169"/>
                    <a:pt x="3400672" y="382813"/>
                  </a:cubicBezTo>
                  <a:cubicBezTo>
                    <a:pt x="3419046" y="363457"/>
                    <a:pt x="3435796" y="348063"/>
                    <a:pt x="3450922" y="336633"/>
                  </a:cubicBezTo>
                  <a:cubicBezTo>
                    <a:pt x="3466049" y="325203"/>
                    <a:pt x="3477507" y="319488"/>
                    <a:pt x="3485299" y="319488"/>
                  </a:cubicBezTo>
                  <a:cubicBezTo>
                    <a:pt x="3497216" y="319488"/>
                    <a:pt x="3508280" y="325095"/>
                    <a:pt x="3518489" y="336310"/>
                  </a:cubicBezTo>
                  <a:cubicBezTo>
                    <a:pt x="3528699" y="347526"/>
                    <a:pt x="3533803" y="359227"/>
                    <a:pt x="3533803" y="371414"/>
                  </a:cubicBezTo>
                  <a:cubicBezTo>
                    <a:pt x="3533803" y="379495"/>
                    <a:pt x="3528962" y="390932"/>
                    <a:pt x="3519278" y="405724"/>
                  </a:cubicBezTo>
                  <a:cubicBezTo>
                    <a:pt x="3509595" y="420516"/>
                    <a:pt x="3495023" y="438463"/>
                    <a:pt x="3475564" y="459567"/>
                  </a:cubicBezTo>
                  <a:cubicBezTo>
                    <a:pt x="3456103" y="480670"/>
                    <a:pt x="3429479" y="505568"/>
                    <a:pt x="3395692" y="534260"/>
                  </a:cubicBezTo>
                  <a:lnTo>
                    <a:pt x="3386975" y="559508"/>
                  </a:lnTo>
                  <a:cubicBezTo>
                    <a:pt x="3385000" y="563458"/>
                    <a:pt x="3384012" y="566643"/>
                    <a:pt x="3384012" y="569064"/>
                  </a:cubicBezTo>
                  <a:cubicBezTo>
                    <a:pt x="3384012" y="571215"/>
                    <a:pt x="3384922" y="572291"/>
                    <a:pt x="3386742" y="572291"/>
                  </a:cubicBezTo>
                  <a:cubicBezTo>
                    <a:pt x="3393828" y="572291"/>
                    <a:pt x="3413585" y="561160"/>
                    <a:pt x="3446012" y="538898"/>
                  </a:cubicBezTo>
                  <a:cubicBezTo>
                    <a:pt x="3478439" y="516636"/>
                    <a:pt x="3514198" y="486110"/>
                    <a:pt x="3553289" y="447320"/>
                  </a:cubicBezTo>
                  <a:cubicBezTo>
                    <a:pt x="3568908" y="431691"/>
                    <a:pt x="3581457" y="418371"/>
                    <a:pt x="3590935" y="407361"/>
                  </a:cubicBezTo>
                  <a:cubicBezTo>
                    <a:pt x="3600414" y="396350"/>
                    <a:pt x="3609325" y="385584"/>
                    <a:pt x="3617668" y="375061"/>
                  </a:cubicBezTo>
                  <a:cubicBezTo>
                    <a:pt x="3626011" y="364537"/>
                    <a:pt x="3633440" y="356116"/>
                    <a:pt x="3639953" y="349797"/>
                  </a:cubicBezTo>
                  <a:cubicBezTo>
                    <a:pt x="3646467" y="343478"/>
                    <a:pt x="3652587" y="340098"/>
                    <a:pt x="3658316" y="339658"/>
                  </a:cubicBezTo>
                  <a:cubicBezTo>
                    <a:pt x="3671674" y="338507"/>
                    <a:pt x="3681425" y="343086"/>
                    <a:pt x="3687567" y="353394"/>
                  </a:cubicBezTo>
                  <a:cubicBezTo>
                    <a:pt x="3693710" y="363702"/>
                    <a:pt x="3696782" y="377318"/>
                    <a:pt x="3696782" y="394243"/>
                  </a:cubicBezTo>
                  <a:cubicBezTo>
                    <a:pt x="3696782" y="404797"/>
                    <a:pt x="3692641" y="417061"/>
                    <a:pt x="3684360" y="431034"/>
                  </a:cubicBezTo>
                  <a:cubicBezTo>
                    <a:pt x="3676079" y="445007"/>
                    <a:pt x="3661072" y="468049"/>
                    <a:pt x="3639339" y="500160"/>
                  </a:cubicBezTo>
                  <a:cubicBezTo>
                    <a:pt x="3617606" y="532271"/>
                    <a:pt x="3596186" y="565162"/>
                    <a:pt x="3575080" y="598833"/>
                  </a:cubicBezTo>
                  <a:lnTo>
                    <a:pt x="3528126" y="672534"/>
                  </a:lnTo>
                  <a:lnTo>
                    <a:pt x="3558759" y="642281"/>
                  </a:lnTo>
                  <a:cubicBezTo>
                    <a:pt x="3568883" y="632143"/>
                    <a:pt x="3578441" y="622426"/>
                    <a:pt x="3587432" y="613129"/>
                  </a:cubicBezTo>
                  <a:cubicBezTo>
                    <a:pt x="3605415" y="594534"/>
                    <a:pt x="3621776" y="578662"/>
                    <a:pt x="3636516" y="565510"/>
                  </a:cubicBezTo>
                  <a:cubicBezTo>
                    <a:pt x="3651256" y="552359"/>
                    <a:pt x="3674271" y="537054"/>
                    <a:pt x="3705561" y="519595"/>
                  </a:cubicBezTo>
                  <a:lnTo>
                    <a:pt x="3705561" y="565923"/>
                  </a:lnTo>
                  <a:cubicBezTo>
                    <a:pt x="3660151" y="614692"/>
                    <a:pt x="3619517" y="660358"/>
                    <a:pt x="3583661" y="702922"/>
                  </a:cubicBezTo>
                  <a:cubicBezTo>
                    <a:pt x="3547805" y="745487"/>
                    <a:pt x="3520311" y="779307"/>
                    <a:pt x="3501180" y="804384"/>
                  </a:cubicBezTo>
                  <a:cubicBezTo>
                    <a:pt x="3482050" y="829460"/>
                    <a:pt x="3470859" y="844139"/>
                    <a:pt x="3467609" y="848421"/>
                  </a:cubicBezTo>
                  <a:cubicBezTo>
                    <a:pt x="3458822" y="859862"/>
                    <a:pt x="3450872" y="870626"/>
                    <a:pt x="3443757" y="880714"/>
                  </a:cubicBezTo>
                  <a:cubicBezTo>
                    <a:pt x="3436642" y="890801"/>
                    <a:pt x="3430256" y="899065"/>
                    <a:pt x="3424598" y="905506"/>
                  </a:cubicBezTo>
                  <a:cubicBezTo>
                    <a:pt x="3418940" y="911947"/>
                    <a:pt x="3412990" y="915168"/>
                    <a:pt x="3406749" y="915168"/>
                  </a:cubicBezTo>
                  <a:cubicBezTo>
                    <a:pt x="3395344" y="915168"/>
                    <a:pt x="3386442" y="907121"/>
                    <a:pt x="3380043" y="891028"/>
                  </a:cubicBezTo>
                  <a:cubicBezTo>
                    <a:pt x="3373644" y="874935"/>
                    <a:pt x="3370444" y="860961"/>
                    <a:pt x="3370444" y="849105"/>
                  </a:cubicBezTo>
                  <a:cubicBezTo>
                    <a:pt x="3370444" y="838017"/>
                    <a:pt x="3372699" y="827968"/>
                    <a:pt x="3377209" y="818959"/>
                  </a:cubicBezTo>
                  <a:cubicBezTo>
                    <a:pt x="3400474" y="766618"/>
                    <a:pt x="3452542" y="680134"/>
                    <a:pt x="3533415" y="559508"/>
                  </a:cubicBezTo>
                  <a:lnTo>
                    <a:pt x="3466964" y="625990"/>
                  </a:lnTo>
                  <a:cubicBezTo>
                    <a:pt x="3421476" y="666828"/>
                    <a:pt x="3390342" y="687247"/>
                    <a:pt x="3373562" y="687247"/>
                  </a:cubicBezTo>
                  <a:cubicBezTo>
                    <a:pt x="3356616" y="687247"/>
                    <a:pt x="3340519" y="671436"/>
                    <a:pt x="3325271" y="639815"/>
                  </a:cubicBezTo>
                  <a:cubicBezTo>
                    <a:pt x="3317647" y="624004"/>
                    <a:pt x="3311929" y="609221"/>
                    <a:pt x="3308117" y="595464"/>
                  </a:cubicBezTo>
                  <a:lnTo>
                    <a:pt x="3305745" y="579625"/>
                  </a:lnTo>
                  <a:lnTo>
                    <a:pt x="3288253" y="598493"/>
                  </a:lnTo>
                  <a:cubicBezTo>
                    <a:pt x="3218106" y="671726"/>
                    <a:pt x="3166150" y="708342"/>
                    <a:pt x="3132385" y="708342"/>
                  </a:cubicBezTo>
                  <a:cubicBezTo>
                    <a:pt x="3116056" y="708342"/>
                    <a:pt x="3104465" y="703040"/>
                    <a:pt x="3097612" y="692437"/>
                  </a:cubicBezTo>
                  <a:cubicBezTo>
                    <a:pt x="3090759" y="681833"/>
                    <a:pt x="3087333" y="667388"/>
                    <a:pt x="3087333" y="649099"/>
                  </a:cubicBezTo>
                  <a:cubicBezTo>
                    <a:pt x="3087333" y="622216"/>
                    <a:pt x="3096596" y="588285"/>
                    <a:pt x="3115123" y="547308"/>
                  </a:cubicBezTo>
                  <a:cubicBezTo>
                    <a:pt x="3078691" y="598596"/>
                    <a:pt x="3048558" y="635737"/>
                    <a:pt x="3024723" y="658729"/>
                  </a:cubicBezTo>
                  <a:cubicBezTo>
                    <a:pt x="3000888" y="681722"/>
                    <a:pt x="2980008" y="693218"/>
                    <a:pt x="2962082" y="693218"/>
                  </a:cubicBezTo>
                  <a:cubicBezTo>
                    <a:pt x="2951823" y="693218"/>
                    <a:pt x="2940689" y="686303"/>
                    <a:pt x="2928678" y="672473"/>
                  </a:cubicBezTo>
                  <a:cubicBezTo>
                    <a:pt x="2916667" y="658642"/>
                    <a:pt x="2906267" y="641307"/>
                    <a:pt x="2897478" y="620465"/>
                  </a:cubicBezTo>
                  <a:cubicBezTo>
                    <a:pt x="2888689" y="599624"/>
                    <a:pt x="2884294" y="577949"/>
                    <a:pt x="2884294" y="555441"/>
                  </a:cubicBezTo>
                  <a:cubicBezTo>
                    <a:pt x="2884294" y="539117"/>
                    <a:pt x="2885909" y="525322"/>
                    <a:pt x="2889138" y="514055"/>
                  </a:cubicBezTo>
                  <a:cubicBezTo>
                    <a:pt x="2892368" y="502788"/>
                    <a:pt x="2898451" y="491505"/>
                    <a:pt x="2907388" y="480207"/>
                  </a:cubicBezTo>
                  <a:cubicBezTo>
                    <a:pt x="2916325" y="468909"/>
                    <a:pt x="2931848" y="453266"/>
                    <a:pt x="2953956" y="433277"/>
                  </a:cubicBezTo>
                  <a:cubicBezTo>
                    <a:pt x="3001036" y="389624"/>
                    <a:pt x="3048470" y="356595"/>
                    <a:pt x="3096259" y="334188"/>
                  </a:cubicBezTo>
                  <a:cubicBezTo>
                    <a:pt x="3144049" y="311781"/>
                    <a:pt x="3181299" y="300577"/>
                    <a:pt x="3208012" y="300577"/>
                  </a:cubicBezTo>
                  <a:close/>
                  <a:moveTo>
                    <a:pt x="2610527" y="177659"/>
                  </a:moveTo>
                  <a:lnTo>
                    <a:pt x="2548383" y="179714"/>
                  </a:lnTo>
                  <a:lnTo>
                    <a:pt x="2548757" y="181403"/>
                  </a:lnTo>
                  <a:cubicBezTo>
                    <a:pt x="2550058" y="188067"/>
                    <a:pt x="2550709" y="193905"/>
                    <a:pt x="2550709" y="198918"/>
                  </a:cubicBezTo>
                  <a:cubicBezTo>
                    <a:pt x="2550709" y="207984"/>
                    <a:pt x="2546667" y="219652"/>
                    <a:pt x="2538583" y="233920"/>
                  </a:cubicBezTo>
                  <a:cubicBezTo>
                    <a:pt x="2530499" y="248188"/>
                    <a:pt x="2515346" y="272384"/>
                    <a:pt x="2493126" y="306506"/>
                  </a:cubicBezTo>
                  <a:cubicBezTo>
                    <a:pt x="2470906" y="340629"/>
                    <a:pt x="2451757" y="370809"/>
                    <a:pt x="2435679" y="397046"/>
                  </a:cubicBezTo>
                  <a:cubicBezTo>
                    <a:pt x="2419602" y="423284"/>
                    <a:pt x="2400581" y="457024"/>
                    <a:pt x="2378617" y="498266"/>
                  </a:cubicBezTo>
                  <a:cubicBezTo>
                    <a:pt x="2371676" y="511428"/>
                    <a:pt x="2367150" y="519732"/>
                    <a:pt x="2365037" y="523180"/>
                  </a:cubicBezTo>
                  <a:cubicBezTo>
                    <a:pt x="2362925" y="526627"/>
                    <a:pt x="2358881" y="533937"/>
                    <a:pt x="2352907" y="545111"/>
                  </a:cubicBezTo>
                  <a:cubicBezTo>
                    <a:pt x="2346933" y="556285"/>
                    <a:pt x="2342784" y="565206"/>
                    <a:pt x="2340462" y="571875"/>
                  </a:cubicBezTo>
                  <a:cubicBezTo>
                    <a:pt x="2338140" y="578544"/>
                    <a:pt x="2336979" y="583317"/>
                    <a:pt x="2336979" y="586194"/>
                  </a:cubicBezTo>
                  <a:cubicBezTo>
                    <a:pt x="2336979" y="590113"/>
                    <a:pt x="2340189" y="593254"/>
                    <a:pt x="2346609" y="595618"/>
                  </a:cubicBezTo>
                  <a:cubicBezTo>
                    <a:pt x="2353029" y="597982"/>
                    <a:pt x="2364227" y="599164"/>
                    <a:pt x="2380204" y="599164"/>
                  </a:cubicBezTo>
                  <a:cubicBezTo>
                    <a:pt x="2423649" y="599164"/>
                    <a:pt x="2469501" y="591309"/>
                    <a:pt x="2517759" y="575599"/>
                  </a:cubicBezTo>
                  <a:cubicBezTo>
                    <a:pt x="2566018" y="559890"/>
                    <a:pt x="2611502" y="537965"/>
                    <a:pt x="2654211" y="509825"/>
                  </a:cubicBezTo>
                  <a:cubicBezTo>
                    <a:pt x="2696921" y="481685"/>
                    <a:pt x="2730782" y="450268"/>
                    <a:pt x="2755797" y="415576"/>
                  </a:cubicBezTo>
                  <a:cubicBezTo>
                    <a:pt x="2780811" y="380883"/>
                    <a:pt x="2793318" y="344922"/>
                    <a:pt x="2793318" y="307692"/>
                  </a:cubicBezTo>
                  <a:cubicBezTo>
                    <a:pt x="2793318" y="266222"/>
                    <a:pt x="2777986" y="234182"/>
                    <a:pt x="2747321" y="211573"/>
                  </a:cubicBezTo>
                  <a:cubicBezTo>
                    <a:pt x="2716656" y="188964"/>
                    <a:pt x="2671058" y="177659"/>
                    <a:pt x="2610527" y="177659"/>
                  </a:cubicBezTo>
                  <a:close/>
                  <a:moveTo>
                    <a:pt x="2604237" y="34835"/>
                  </a:moveTo>
                  <a:cubicBezTo>
                    <a:pt x="2643276" y="34835"/>
                    <a:pt x="2679411" y="40596"/>
                    <a:pt x="2712641" y="52117"/>
                  </a:cubicBezTo>
                  <a:cubicBezTo>
                    <a:pt x="2745872" y="63638"/>
                    <a:pt x="2773787" y="79923"/>
                    <a:pt x="2796386" y="100971"/>
                  </a:cubicBezTo>
                  <a:cubicBezTo>
                    <a:pt x="2818984" y="122020"/>
                    <a:pt x="2836315" y="147655"/>
                    <a:pt x="2848378" y="177877"/>
                  </a:cubicBezTo>
                  <a:cubicBezTo>
                    <a:pt x="2860441" y="208098"/>
                    <a:pt x="2866472" y="241770"/>
                    <a:pt x="2866472" y="278891"/>
                  </a:cubicBezTo>
                  <a:cubicBezTo>
                    <a:pt x="2866472" y="335591"/>
                    <a:pt x="2850183" y="390493"/>
                    <a:pt x="2817605" y="443595"/>
                  </a:cubicBezTo>
                  <a:cubicBezTo>
                    <a:pt x="2785028" y="496698"/>
                    <a:pt x="2741857" y="543342"/>
                    <a:pt x="2688093" y="583527"/>
                  </a:cubicBezTo>
                  <a:cubicBezTo>
                    <a:pt x="2634330" y="623711"/>
                    <a:pt x="2573764" y="655523"/>
                    <a:pt x="2506395" y="678962"/>
                  </a:cubicBezTo>
                  <a:cubicBezTo>
                    <a:pt x="2439027" y="702400"/>
                    <a:pt x="2372449" y="714119"/>
                    <a:pt x="2306661" y="714119"/>
                  </a:cubicBezTo>
                  <a:cubicBezTo>
                    <a:pt x="2293355" y="714119"/>
                    <a:pt x="2282236" y="712459"/>
                    <a:pt x="2273307" y="709139"/>
                  </a:cubicBezTo>
                  <a:cubicBezTo>
                    <a:pt x="2264378" y="705819"/>
                    <a:pt x="2258077" y="699365"/>
                    <a:pt x="2254405" y="689778"/>
                  </a:cubicBezTo>
                  <a:cubicBezTo>
                    <a:pt x="2250732" y="680190"/>
                    <a:pt x="2248896" y="667268"/>
                    <a:pt x="2248896" y="651012"/>
                  </a:cubicBezTo>
                  <a:cubicBezTo>
                    <a:pt x="2248896" y="631339"/>
                    <a:pt x="2250412" y="615428"/>
                    <a:pt x="2253444" y="603277"/>
                  </a:cubicBezTo>
                  <a:cubicBezTo>
                    <a:pt x="2256477" y="591126"/>
                    <a:pt x="2261549" y="577081"/>
                    <a:pt x="2268661" y="561141"/>
                  </a:cubicBezTo>
                  <a:cubicBezTo>
                    <a:pt x="2315663" y="457024"/>
                    <a:pt x="2396859" y="331146"/>
                    <a:pt x="2512250" y="183506"/>
                  </a:cubicBezTo>
                  <a:cubicBezTo>
                    <a:pt x="2496549" y="186067"/>
                    <a:pt x="2475112" y="190895"/>
                    <a:pt x="2447942" y="197989"/>
                  </a:cubicBezTo>
                  <a:cubicBezTo>
                    <a:pt x="2420771" y="205083"/>
                    <a:pt x="2394548" y="213053"/>
                    <a:pt x="2369275" y="221899"/>
                  </a:cubicBezTo>
                  <a:cubicBezTo>
                    <a:pt x="2356638" y="226322"/>
                    <a:pt x="2345300" y="230515"/>
                    <a:pt x="2335261" y="234478"/>
                  </a:cubicBezTo>
                  <a:lnTo>
                    <a:pt x="2311621" y="244575"/>
                  </a:lnTo>
                  <a:lnTo>
                    <a:pt x="2321054" y="243068"/>
                  </a:lnTo>
                  <a:cubicBezTo>
                    <a:pt x="2344267" y="239232"/>
                    <a:pt x="2369580" y="237091"/>
                    <a:pt x="2396991" y="236645"/>
                  </a:cubicBezTo>
                  <a:cubicBezTo>
                    <a:pt x="2371067" y="255343"/>
                    <a:pt x="2350344" y="267709"/>
                    <a:pt x="2334821" y="273743"/>
                  </a:cubicBezTo>
                  <a:cubicBezTo>
                    <a:pt x="2319298" y="279777"/>
                    <a:pt x="2303370" y="286424"/>
                    <a:pt x="2287035" y="293684"/>
                  </a:cubicBezTo>
                  <a:cubicBezTo>
                    <a:pt x="2270701" y="300944"/>
                    <a:pt x="2258642" y="305898"/>
                    <a:pt x="2250859" y="308547"/>
                  </a:cubicBezTo>
                  <a:cubicBezTo>
                    <a:pt x="2243075" y="311196"/>
                    <a:pt x="2235949" y="312521"/>
                    <a:pt x="2229480" y="312521"/>
                  </a:cubicBezTo>
                  <a:cubicBezTo>
                    <a:pt x="2206261" y="312521"/>
                    <a:pt x="2194652" y="298483"/>
                    <a:pt x="2194652" y="270408"/>
                  </a:cubicBezTo>
                  <a:cubicBezTo>
                    <a:pt x="2194652" y="212012"/>
                    <a:pt x="2209859" y="170651"/>
                    <a:pt x="2240272" y="146323"/>
                  </a:cubicBezTo>
                  <a:cubicBezTo>
                    <a:pt x="2252573" y="136531"/>
                    <a:pt x="2271498" y="125299"/>
                    <a:pt x="2297046" y="112627"/>
                  </a:cubicBezTo>
                  <a:cubicBezTo>
                    <a:pt x="2322595" y="99955"/>
                    <a:pt x="2351360" y="87968"/>
                    <a:pt x="2383341" y="76664"/>
                  </a:cubicBezTo>
                  <a:cubicBezTo>
                    <a:pt x="2415322" y="65361"/>
                    <a:pt x="2450741" y="55564"/>
                    <a:pt x="2489596" y="47272"/>
                  </a:cubicBezTo>
                  <a:cubicBezTo>
                    <a:pt x="2528451" y="38981"/>
                    <a:pt x="2566665" y="34835"/>
                    <a:pt x="2604237" y="34835"/>
                  </a:cubicBezTo>
                  <a:close/>
                  <a:moveTo>
                    <a:pt x="1957423" y="29120"/>
                  </a:moveTo>
                  <a:cubicBezTo>
                    <a:pt x="1969485" y="30146"/>
                    <a:pt x="1980263" y="33087"/>
                    <a:pt x="1989754" y="37942"/>
                  </a:cubicBezTo>
                  <a:cubicBezTo>
                    <a:pt x="1999245" y="42796"/>
                    <a:pt x="2003991" y="49430"/>
                    <a:pt x="2003991" y="57843"/>
                  </a:cubicBezTo>
                  <a:cubicBezTo>
                    <a:pt x="2003991" y="67579"/>
                    <a:pt x="1997996" y="82441"/>
                    <a:pt x="1986006" y="102429"/>
                  </a:cubicBezTo>
                  <a:cubicBezTo>
                    <a:pt x="1974016" y="122418"/>
                    <a:pt x="1954491" y="152072"/>
                    <a:pt x="1927432" y="191391"/>
                  </a:cubicBezTo>
                  <a:cubicBezTo>
                    <a:pt x="1899113" y="231472"/>
                    <a:pt x="1878248" y="260771"/>
                    <a:pt x="1864838" y="279287"/>
                  </a:cubicBezTo>
                  <a:cubicBezTo>
                    <a:pt x="1851427" y="297804"/>
                    <a:pt x="1832662" y="322459"/>
                    <a:pt x="1808542" y="353254"/>
                  </a:cubicBezTo>
                  <a:cubicBezTo>
                    <a:pt x="1784421" y="384048"/>
                    <a:pt x="1761898" y="412069"/>
                    <a:pt x="1740971" y="437317"/>
                  </a:cubicBezTo>
                  <a:cubicBezTo>
                    <a:pt x="1720044" y="462564"/>
                    <a:pt x="1697717" y="488225"/>
                    <a:pt x="1673991" y="514300"/>
                  </a:cubicBezTo>
                  <a:lnTo>
                    <a:pt x="1673991" y="559337"/>
                  </a:lnTo>
                  <a:cubicBezTo>
                    <a:pt x="1705726" y="513019"/>
                    <a:pt x="1737805" y="474138"/>
                    <a:pt x="1770227" y="442693"/>
                  </a:cubicBezTo>
                  <a:cubicBezTo>
                    <a:pt x="1802649" y="411249"/>
                    <a:pt x="1830342" y="387332"/>
                    <a:pt x="1853306" y="370943"/>
                  </a:cubicBezTo>
                  <a:cubicBezTo>
                    <a:pt x="1876270" y="354555"/>
                    <a:pt x="1894059" y="346360"/>
                    <a:pt x="1906671" y="346360"/>
                  </a:cubicBezTo>
                  <a:cubicBezTo>
                    <a:pt x="1919931" y="346360"/>
                    <a:pt x="1931659" y="353305"/>
                    <a:pt x="1941856" y="367195"/>
                  </a:cubicBezTo>
                  <a:cubicBezTo>
                    <a:pt x="1952052" y="381085"/>
                    <a:pt x="1957151" y="392717"/>
                    <a:pt x="1957151" y="402089"/>
                  </a:cubicBezTo>
                  <a:cubicBezTo>
                    <a:pt x="1957151" y="407273"/>
                    <a:pt x="1954764" y="413447"/>
                    <a:pt x="1949989" y="420611"/>
                  </a:cubicBezTo>
                  <a:cubicBezTo>
                    <a:pt x="1926294" y="448940"/>
                    <a:pt x="1907670" y="472123"/>
                    <a:pt x="1894117" y="490160"/>
                  </a:cubicBezTo>
                  <a:cubicBezTo>
                    <a:pt x="1880564" y="508197"/>
                    <a:pt x="1870347" y="523881"/>
                    <a:pt x="1863465" y="537211"/>
                  </a:cubicBezTo>
                  <a:cubicBezTo>
                    <a:pt x="1856584" y="550541"/>
                    <a:pt x="1853143" y="561708"/>
                    <a:pt x="1853143" y="570712"/>
                  </a:cubicBezTo>
                  <a:cubicBezTo>
                    <a:pt x="1853143" y="579395"/>
                    <a:pt x="1856984" y="583737"/>
                    <a:pt x="1864666" y="583737"/>
                  </a:cubicBezTo>
                  <a:cubicBezTo>
                    <a:pt x="1877994" y="583737"/>
                    <a:pt x="1916141" y="562696"/>
                    <a:pt x="1979109" y="520614"/>
                  </a:cubicBezTo>
                  <a:lnTo>
                    <a:pt x="1979109" y="565223"/>
                  </a:lnTo>
                  <a:cubicBezTo>
                    <a:pt x="1948551" y="596455"/>
                    <a:pt x="1922781" y="621397"/>
                    <a:pt x="1901799" y="640048"/>
                  </a:cubicBezTo>
                  <a:cubicBezTo>
                    <a:pt x="1880818" y="658700"/>
                    <a:pt x="1862085" y="673053"/>
                    <a:pt x="1845601" y="683110"/>
                  </a:cubicBezTo>
                  <a:cubicBezTo>
                    <a:pt x="1829116" y="693167"/>
                    <a:pt x="1814467" y="698195"/>
                    <a:pt x="1801652" y="698195"/>
                  </a:cubicBezTo>
                  <a:cubicBezTo>
                    <a:pt x="1769627" y="698195"/>
                    <a:pt x="1753614" y="679893"/>
                    <a:pt x="1753614" y="643291"/>
                  </a:cubicBezTo>
                  <a:cubicBezTo>
                    <a:pt x="1753614" y="617538"/>
                    <a:pt x="1761723" y="588398"/>
                    <a:pt x="1777941" y="555873"/>
                  </a:cubicBezTo>
                  <a:cubicBezTo>
                    <a:pt x="1794158" y="523347"/>
                    <a:pt x="1816737" y="490501"/>
                    <a:pt x="1845678" y="457335"/>
                  </a:cubicBezTo>
                  <a:cubicBezTo>
                    <a:pt x="1841681" y="464281"/>
                    <a:pt x="1833433" y="472832"/>
                    <a:pt x="1820932" y="482987"/>
                  </a:cubicBezTo>
                  <a:cubicBezTo>
                    <a:pt x="1808431" y="493142"/>
                    <a:pt x="1796579" y="504536"/>
                    <a:pt x="1785374" y="517169"/>
                  </a:cubicBezTo>
                  <a:cubicBezTo>
                    <a:pt x="1774169" y="529802"/>
                    <a:pt x="1766395" y="538894"/>
                    <a:pt x="1762051" y="544446"/>
                  </a:cubicBezTo>
                  <a:cubicBezTo>
                    <a:pt x="1741259" y="567830"/>
                    <a:pt x="1720935" y="592197"/>
                    <a:pt x="1701082" y="617545"/>
                  </a:cubicBezTo>
                  <a:cubicBezTo>
                    <a:pt x="1681228" y="642894"/>
                    <a:pt x="1667414" y="659830"/>
                    <a:pt x="1659641" y="668352"/>
                  </a:cubicBezTo>
                  <a:cubicBezTo>
                    <a:pt x="1651868" y="676874"/>
                    <a:pt x="1643283" y="681135"/>
                    <a:pt x="1633884" y="681135"/>
                  </a:cubicBezTo>
                  <a:cubicBezTo>
                    <a:pt x="1605898" y="681135"/>
                    <a:pt x="1590156" y="654663"/>
                    <a:pt x="1586658" y="601718"/>
                  </a:cubicBezTo>
                  <a:lnTo>
                    <a:pt x="1586258" y="588753"/>
                  </a:lnTo>
                  <a:lnTo>
                    <a:pt x="1574545" y="601050"/>
                  </a:lnTo>
                  <a:cubicBezTo>
                    <a:pt x="1499488" y="677093"/>
                    <a:pt x="1442230" y="715115"/>
                    <a:pt x="1402773" y="715115"/>
                  </a:cubicBezTo>
                  <a:cubicBezTo>
                    <a:pt x="1384837" y="715115"/>
                    <a:pt x="1370585" y="708373"/>
                    <a:pt x="1360015" y="694890"/>
                  </a:cubicBezTo>
                  <a:cubicBezTo>
                    <a:pt x="1349445" y="681407"/>
                    <a:pt x="1344160" y="664511"/>
                    <a:pt x="1344160" y="644200"/>
                  </a:cubicBezTo>
                  <a:cubicBezTo>
                    <a:pt x="1344160" y="630992"/>
                    <a:pt x="1346718" y="615951"/>
                    <a:pt x="1351835" y="599078"/>
                  </a:cubicBezTo>
                  <a:cubicBezTo>
                    <a:pt x="1354393" y="590641"/>
                    <a:pt x="1357911" y="581178"/>
                    <a:pt x="1362390" y="570689"/>
                  </a:cubicBezTo>
                  <a:lnTo>
                    <a:pt x="1371593" y="551205"/>
                  </a:lnTo>
                  <a:lnTo>
                    <a:pt x="1370559" y="552206"/>
                  </a:lnTo>
                  <a:cubicBezTo>
                    <a:pt x="1364182" y="559059"/>
                    <a:pt x="1359895" y="563837"/>
                    <a:pt x="1357698" y="566541"/>
                  </a:cubicBezTo>
                  <a:cubicBezTo>
                    <a:pt x="1356599" y="567892"/>
                    <a:pt x="1353904" y="569531"/>
                    <a:pt x="1349615" y="571458"/>
                  </a:cubicBezTo>
                  <a:lnTo>
                    <a:pt x="1335792" y="576658"/>
                  </a:lnTo>
                  <a:lnTo>
                    <a:pt x="1325592" y="587234"/>
                  </a:lnTo>
                  <a:cubicBezTo>
                    <a:pt x="1306318" y="607001"/>
                    <a:pt x="1289823" y="623229"/>
                    <a:pt x="1276107" y="635919"/>
                  </a:cubicBezTo>
                  <a:cubicBezTo>
                    <a:pt x="1257818" y="652839"/>
                    <a:pt x="1240632" y="666453"/>
                    <a:pt x="1224550" y="676761"/>
                  </a:cubicBezTo>
                  <a:cubicBezTo>
                    <a:pt x="1208467" y="687069"/>
                    <a:pt x="1193526" y="692223"/>
                    <a:pt x="1179727" y="692223"/>
                  </a:cubicBezTo>
                  <a:cubicBezTo>
                    <a:pt x="1162636" y="692223"/>
                    <a:pt x="1148737" y="684861"/>
                    <a:pt x="1138030" y="670136"/>
                  </a:cubicBezTo>
                  <a:cubicBezTo>
                    <a:pt x="1127323" y="655412"/>
                    <a:pt x="1121969" y="635067"/>
                    <a:pt x="1121969" y="609101"/>
                  </a:cubicBezTo>
                  <a:cubicBezTo>
                    <a:pt x="1121969" y="593767"/>
                    <a:pt x="1125718" y="576707"/>
                    <a:pt x="1133217" y="557921"/>
                  </a:cubicBezTo>
                  <a:cubicBezTo>
                    <a:pt x="1140715" y="539135"/>
                    <a:pt x="1151453" y="519112"/>
                    <a:pt x="1165431" y="497850"/>
                  </a:cubicBezTo>
                  <a:cubicBezTo>
                    <a:pt x="1179409" y="476589"/>
                    <a:pt x="1194449" y="460728"/>
                    <a:pt x="1210550" y="450267"/>
                  </a:cubicBezTo>
                  <a:cubicBezTo>
                    <a:pt x="1210907" y="451812"/>
                    <a:pt x="1204995" y="453714"/>
                    <a:pt x="1192813" y="455974"/>
                  </a:cubicBezTo>
                  <a:cubicBezTo>
                    <a:pt x="1180631" y="458234"/>
                    <a:pt x="1168205" y="460501"/>
                    <a:pt x="1155533" y="462774"/>
                  </a:cubicBezTo>
                  <a:cubicBezTo>
                    <a:pt x="1142861" y="465047"/>
                    <a:pt x="1134910" y="466490"/>
                    <a:pt x="1131681" y="467101"/>
                  </a:cubicBezTo>
                  <a:cubicBezTo>
                    <a:pt x="1122068" y="486380"/>
                    <a:pt x="1108523" y="505277"/>
                    <a:pt x="1091047" y="523794"/>
                  </a:cubicBezTo>
                  <a:lnTo>
                    <a:pt x="1042954" y="564537"/>
                  </a:lnTo>
                  <a:lnTo>
                    <a:pt x="1042954" y="564865"/>
                  </a:lnTo>
                  <a:cubicBezTo>
                    <a:pt x="956846" y="660516"/>
                    <a:pt x="894498" y="708342"/>
                    <a:pt x="855910" y="708342"/>
                  </a:cubicBezTo>
                  <a:cubicBezTo>
                    <a:pt x="839581" y="708342"/>
                    <a:pt x="827990" y="703040"/>
                    <a:pt x="821137" y="692437"/>
                  </a:cubicBezTo>
                  <a:cubicBezTo>
                    <a:pt x="814284" y="681833"/>
                    <a:pt x="810858" y="667388"/>
                    <a:pt x="810858" y="649099"/>
                  </a:cubicBezTo>
                  <a:cubicBezTo>
                    <a:pt x="810858" y="622216"/>
                    <a:pt x="820121" y="588285"/>
                    <a:pt x="838648" y="547308"/>
                  </a:cubicBezTo>
                  <a:cubicBezTo>
                    <a:pt x="802217" y="598596"/>
                    <a:pt x="772083" y="635737"/>
                    <a:pt x="748248" y="658729"/>
                  </a:cubicBezTo>
                  <a:cubicBezTo>
                    <a:pt x="724413" y="681722"/>
                    <a:pt x="703533" y="693218"/>
                    <a:pt x="685607" y="693218"/>
                  </a:cubicBezTo>
                  <a:cubicBezTo>
                    <a:pt x="675348" y="693218"/>
                    <a:pt x="664214" y="686303"/>
                    <a:pt x="652203" y="672473"/>
                  </a:cubicBezTo>
                  <a:cubicBezTo>
                    <a:pt x="640192" y="658642"/>
                    <a:pt x="629792" y="641307"/>
                    <a:pt x="621003" y="620465"/>
                  </a:cubicBezTo>
                  <a:cubicBezTo>
                    <a:pt x="612214" y="599624"/>
                    <a:pt x="607819" y="577949"/>
                    <a:pt x="607819" y="555441"/>
                  </a:cubicBezTo>
                  <a:cubicBezTo>
                    <a:pt x="607819" y="539117"/>
                    <a:pt x="609434" y="525322"/>
                    <a:pt x="612663" y="514055"/>
                  </a:cubicBezTo>
                  <a:cubicBezTo>
                    <a:pt x="615893" y="502788"/>
                    <a:pt x="621976" y="491505"/>
                    <a:pt x="630913" y="480207"/>
                  </a:cubicBezTo>
                  <a:cubicBezTo>
                    <a:pt x="639850" y="468909"/>
                    <a:pt x="655373" y="453266"/>
                    <a:pt x="677482" y="433277"/>
                  </a:cubicBezTo>
                  <a:cubicBezTo>
                    <a:pt x="724561" y="389624"/>
                    <a:pt x="771995" y="356595"/>
                    <a:pt x="819784" y="334188"/>
                  </a:cubicBezTo>
                  <a:cubicBezTo>
                    <a:pt x="867574" y="311781"/>
                    <a:pt x="904824" y="300577"/>
                    <a:pt x="931537" y="300577"/>
                  </a:cubicBezTo>
                  <a:cubicBezTo>
                    <a:pt x="941126" y="300577"/>
                    <a:pt x="949634" y="304189"/>
                    <a:pt x="957060" y="311413"/>
                  </a:cubicBezTo>
                  <a:cubicBezTo>
                    <a:pt x="964486" y="318636"/>
                    <a:pt x="970169" y="326566"/>
                    <a:pt x="974108" y="335202"/>
                  </a:cubicBezTo>
                  <a:cubicBezTo>
                    <a:pt x="978048" y="343839"/>
                    <a:pt x="980018" y="350575"/>
                    <a:pt x="980018" y="355411"/>
                  </a:cubicBezTo>
                  <a:cubicBezTo>
                    <a:pt x="980018" y="364918"/>
                    <a:pt x="976769" y="371646"/>
                    <a:pt x="970271" y="375593"/>
                  </a:cubicBezTo>
                  <a:cubicBezTo>
                    <a:pt x="963773" y="379541"/>
                    <a:pt x="956774" y="382422"/>
                    <a:pt x="949273" y="384236"/>
                  </a:cubicBezTo>
                  <a:cubicBezTo>
                    <a:pt x="950895" y="382914"/>
                    <a:pt x="953552" y="386444"/>
                    <a:pt x="957243" y="394826"/>
                  </a:cubicBezTo>
                  <a:cubicBezTo>
                    <a:pt x="960934" y="403209"/>
                    <a:pt x="963863" y="410199"/>
                    <a:pt x="966029" y="415797"/>
                  </a:cubicBezTo>
                  <a:cubicBezTo>
                    <a:pt x="968196" y="421396"/>
                    <a:pt x="969280" y="426634"/>
                    <a:pt x="969280" y="431512"/>
                  </a:cubicBezTo>
                  <a:cubicBezTo>
                    <a:pt x="969280" y="441444"/>
                    <a:pt x="961149" y="457390"/>
                    <a:pt x="944887" y="479348"/>
                  </a:cubicBezTo>
                  <a:cubicBezTo>
                    <a:pt x="928626" y="501307"/>
                    <a:pt x="917566" y="516940"/>
                    <a:pt x="911709" y="526247"/>
                  </a:cubicBezTo>
                  <a:cubicBezTo>
                    <a:pt x="905851" y="535555"/>
                    <a:pt x="902922" y="546579"/>
                    <a:pt x="902922" y="559321"/>
                  </a:cubicBezTo>
                  <a:cubicBezTo>
                    <a:pt x="902922" y="576749"/>
                    <a:pt x="910498" y="585463"/>
                    <a:pt x="925650" y="585463"/>
                  </a:cubicBezTo>
                  <a:cubicBezTo>
                    <a:pt x="943322" y="585463"/>
                    <a:pt x="975468" y="569151"/>
                    <a:pt x="1022088" y="536527"/>
                  </a:cubicBezTo>
                  <a:lnTo>
                    <a:pt x="1026826" y="533126"/>
                  </a:lnTo>
                  <a:lnTo>
                    <a:pt x="1026826" y="532868"/>
                  </a:lnTo>
                  <a:cubicBezTo>
                    <a:pt x="1045539" y="510661"/>
                    <a:pt x="1058875" y="495926"/>
                    <a:pt x="1066832" y="488663"/>
                  </a:cubicBezTo>
                  <a:cubicBezTo>
                    <a:pt x="1059274" y="487253"/>
                    <a:pt x="1052425" y="483162"/>
                    <a:pt x="1046284" y="476389"/>
                  </a:cubicBezTo>
                  <a:cubicBezTo>
                    <a:pt x="1040144" y="469617"/>
                    <a:pt x="1037074" y="459720"/>
                    <a:pt x="1037074" y="446698"/>
                  </a:cubicBezTo>
                  <a:cubicBezTo>
                    <a:pt x="1037074" y="433220"/>
                    <a:pt x="1042246" y="417010"/>
                    <a:pt x="1052590" y="398069"/>
                  </a:cubicBezTo>
                  <a:cubicBezTo>
                    <a:pt x="1062935" y="379127"/>
                    <a:pt x="1075631" y="361458"/>
                    <a:pt x="1090680" y="345062"/>
                  </a:cubicBezTo>
                  <a:cubicBezTo>
                    <a:pt x="1105728" y="328666"/>
                    <a:pt x="1119621" y="317997"/>
                    <a:pt x="1132357" y="313057"/>
                  </a:cubicBezTo>
                  <a:cubicBezTo>
                    <a:pt x="1138314" y="310077"/>
                    <a:pt x="1144182" y="308586"/>
                    <a:pt x="1149962" y="308586"/>
                  </a:cubicBezTo>
                  <a:cubicBezTo>
                    <a:pt x="1163429" y="308586"/>
                    <a:pt x="1170163" y="314991"/>
                    <a:pt x="1170163" y="327800"/>
                  </a:cubicBezTo>
                  <a:cubicBezTo>
                    <a:pt x="1170163" y="334922"/>
                    <a:pt x="1165124" y="342820"/>
                    <a:pt x="1155047" y="351492"/>
                  </a:cubicBezTo>
                  <a:cubicBezTo>
                    <a:pt x="1214686" y="341104"/>
                    <a:pt x="1253469" y="335910"/>
                    <a:pt x="1271395" y="335910"/>
                  </a:cubicBezTo>
                  <a:cubicBezTo>
                    <a:pt x="1279813" y="335910"/>
                    <a:pt x="1285240" y="336558"/>
                    <a:pt x="1287677" y="337854"/>
                  </a:cubicBezTo>
                  <a:cubicBezTo>
                    <a:pt x="1297531" y="342965"/>
                    <a:pt x="1304558" y="351794"/>
                    <a:pt x="1308757" y="364342"/>
                  </a:cubicBezTo>
                  <a:cubicBezTo>
                    <a:pt x="1312956" y="376889"/>
                    <a:pt x="1315055" y="388906"/>
                    <a:pt x="1315055" y="400394"/>
                  </a:cubicBezTo>
                  <a:cubicBezTo>
                    <a:pt x="1315055" y="409388"/>
                    <a:pt x="1311636" y="418393"/>
                    <a:pt x="1304799" y="427410"/>
                  </a:cubicBezTo>
                  <a:cubicBezTo>
                    <a:pt x="1297962" y="436428"/>
                    <a:pt x="1285684" y="449728"/>
                    <a:pt x="1267965" y="467311"/>
                  </a:cubicBezTo>
                  <a:cubicBezTo>
                    <a:pt x="1254322" y="482858"/>
                    <a:pt x="1241922" y="501032"/>
                    <a:pt x="1230766" y="521834"/>
                  </a:cubicBezTo>
                  <a:cubicBezTo>
                    <a:pt x="1219611" y="542637"/>
                    <a:pt x="1214033" y="557776"/>
                    <a:pt x="1214033" y="567252"/>
                  </a:cubicBezTo>
                  <a:cubicBezTo>
                    <a:pt x="1214033" y="575919"/>
                    <a:pt x="1219984" y="580253"/>
                    <a:pt x="1231886" y="580253"/>
                  </a:cubicBezTo>
                  <a:cubicBezTo>
                    <a:pt x="1247185" y="580253"/>
                    <a:pt x="1278168" y="564797"/>
                    <a:pt x="1324833" y="533883"/>
                  </a:cubicBezTo>
                  <a:lnTo>
                    <a:pt x="1334853" y="527097"/>
                  </a:lnTo>
                  <a:lnTo>
                    <a:pt x="1359802" y="504284"/>
                  </a:lnTo>
                  <a:cubicBezTo>
                    <a:pt x="1388671" y="475879"/>
                    <a:pt x="1420622" y="438631"/>
                    <a:pt x="1455656" y="392540"/>
                  </a:cubicBezTo>
                  <a:cubicBezTo>
                    <a:pt x="1456558" y="392960"/>
                    <a:pt x="1455048" y="393094"/>
                    <a:pt x="1451126" y="392941"/>
                  </a:cubicBezTo>
                  <a:cubicBezTo>
                    <a:pt x="1447205" y="392788"/>
                    <a:pt x="1442452" y="392711"/>
                    <a:pt x="1436870" y="392711"/>
                  </a:cubicBezTo>
                  <a:cubicBezTo>
                    <a:pt x="1418820" y="392711"/>
                    <a:pt x="1404572" y="394015"/>
                    <a:pt x="1394127" y="396623"/>
                  </a:cubicBezTo>
                  <a:cubicBezTo>
                    <a:pt x="1391473" y="397571"/>
                    <a:pt x="1388428" y="398622"/>
                    <a:pt x="1384994" y="399776"/>
                  </a:cubicBezTo>
                  <a:cubicBezTo>
                    <a:pt x="1381560" y="400929"/>
                    <a:pt x="1377221" y="401506"/>
                    <a:pt x="1371978" y="401506"/>
                  </a:cubicBezTo>
                  <a:cubicBezTo>
                    <a:pt x="1366734" y="401506"/>
                    <a:pt x="1364113" y="397211"/>
                    <a:pt x="1364113" y="388621"/>
                  </a:cubicBezTo>
                  <a:cubicBezTo>
                    <a:pt x="1364113" y="375983"/>
                    <a:pt x="1370828" y="358840"/>
                    <a:pt x="1384259" y="337193"/>
                  </a:cubicBezTo>
                  <a:cubicBezTo>
                    <a:pt x="1396182" y="316826"/>
                    <a:pt x="1407426" y="301775"/>
                    <a:pt x="1417990" y="292040"/>
                  </a:cubicBezTo>
                  <a:cubicBezTo>
                    <a:pt x="1428555" y="282304"/>
                    <a:pt x="1441417" y="275736"/>
                    <a:pt x="1456577" y="272336"/>
                  </a:cubicBezTo>
                  <a:cubicBezTo>
                    <a:pt x="1471737" y="268935"/>
                    <a:pt x="1492150" y="267235"/>
                    <a:pt x="1517814" y="267235"/>
                  </a:cubicBezTo>
                  <a:lnTo>
                    <a:pt x="1532954" y="267235"/>
                  </a:lnTo>
                  <a:cubicBezTo>
                    <a:pt x="1548868" y="238698"/>
                    <a:pt x="1564465" y="217414"/>
                    <a:pt x="1579744" y="203381"/>
                  </a:cubicBezTo>
                  <a:cubicBezTo>
                    <a:pt x="1595023" y="189348"/>
                    <a:pt x="1612927" y="182332"/>
                    <a:pt x="1633454" y="182332"/>
                  </a:cubicBezTo>
                  <a:cubicBezTo>
                    <a:pt x="1658311" y="182332"/>
                    <a:pt x="1670739" y="189717"/>
                    <a:pt x="1670739" y="204485"/>
                  </a:cubicBezTo>
                  <a:cubicBezTo>
                    <a:pt x="1670739" y="210628"/>
                    <a:pt x="1663437" y="222700"/>
                    <a:pt x="1648835" y="240700"/>
                  </a:cubicBezTo>
                  <a:cubicBezTo>
                    <a:pt x="1634232" y="258701"/>
                    <a:pt x="1623968" y="269031"/>
                    <a:pt x="1618043" y="271691"/>
                  </a:cubicBezTo>
                  <a:cubicBezTo>
                    <a:pt x="1622900" y="271758"/>
                    <a:pt x="1629795" y="272297"/>
                    <a:pt x="1638726" y="273308"/>
                  </a:cubicBezTo>
                  <a:cubicBezTo>
                    <a:pt x="1647658" y="274319"/>
                    <a:pt x="1657354" y="275770"/>
                    <a:pt x="1667815" y="277662"/>
                  </a:cubicBezTo>
                  <a:cubicBezTo>
                    <a:pt x="1648242" y="320931"/>
                    <a:pt x="1623154" y="362210"/>
                    <a:pt x="1592554" y="401498"/>
                  </a:cubicBezTo>
                  <a:cubicBezTo>
                    <a:pt x="1578864" y="400798"/>
                    <a:pt x="1569104" y="400216"/>
                    <a:pt x="1563275" y="399752"/>
                  </a:cubicBezTo>
                  <a:cubicBezTo>
                    <a:pt x="1557446" y="399288"/>
                    <a:pt x="1551373" y="398813"/>
                    <a:pt x="1545057" y="398325"/>
                  </a:cubicBezTo>
                  <a:cubicBezTo>
                    <a:pt x="1538740" y="397838"/>
                    <a:pt x="1533166" y="397271"/>
                    <a:pt x="1528335" y="396623"/>
                  </a:cubicBezTo>
                  <a:cubicBezTo>
                    <a:pt x="1513261" y="421204"/>
                    <a:pt x="1499805" y="444605"/>
                    <a:pt x="1487967" y="466825"/>
                  </a:cubicBezTo>
                  <a:cubicBezTo>
                    <a:pt x="1476130" y="489046"/>
                    <a:pt x="1467201" y="508951"/>
                    <a:pt x="1461180" y="526543"/>
                  </a:cubicBezTo>
                  <a:cubicBezTo>
                    <a:pt x="1455159" y="544134"/>
                    <a:pt x="1452149" y="560770"/>
                    <a:pt x="1452149" y="576451"/>
                  </a:cubicBezTo>
                  <a:cubicBezTo>
                    <a:pt x="1452149" y="592256"/>
                    <a:pt x="1457612" y="600159"/>
                    <a:pt x="1468540" y="600159"/>
                  </a:cubicBezTo>
                  <a:cubicBezTo>
                    <a:pt x="1478897" y="600159"/>
                    <a:pt x="1493631" y="593866"/>
                    <a:pt x="1512741" y="581280"/>
                  </a:cubicBezTo>
                  <a:cubicBezTo>
                    <a:pt x="1527073" y="571840"/>
                    <a:pt x="1548481" y="557924"/>
                    <a:pt x="1576962" y="539533"/>
                  </a:cubicBezTo>
                  <a:lnTo>
                    <a:pt x="1590792" y="530617"/>
                  </a:lnTo>
                  <a:lnTo>
                    <a:pt x="1595441" y="506691"/>
                  </a:lnTo>
                  <a:cubicBezTo>
                    <a:pt x="1601796" y="481205"/>
                    <a:pt x="1618776" y="447608"/>
                    <a:pt x="1646380" y="405899"/>
                  </a:cubicBezTo>
                  <a:cubicBezTo>
                    <a:pt x="1703536" y="320418"/>
                    <a:pt x="1752442" y="250522"/>
                    <a:pt x="1793099" y="196212"/>
                  </a:cubicBezTo>
                  <a:cubicBezTo>
                    <a:pt x="1833756" y="141901"/>
                    <a:pt x="1868013" y="100269"/>
                    <a:pt x="1895870" y="71315"/>
                  </a:cubicBezTo>
                  <a:cubicBezTo>
                    <a:pt x="1923728" y="42361"/>
                    <a:pt x="1944246" y="28296"/>
                    <a:pt x="1957423" y="29120"/>
                  </a:cubicBezTo>
                  <a:close/>
                  <a:moveTo>
                    <a:pt x="524051" y="0"/>
                  </a:moveTo>
                  <a:cubicBezTo>
                    <a:pt x="560596" y="0"/>
                    <a:pt x="587109" y="2367"/>
                    <a:pt x="603588" y="7099"/>
                  </a:cubicBezTo>
                  <a:cubicBezTo>
                    <a:pt x="620067" y="11832"/>
                    <a:pt x="629831" y="18655"/>
                    <a:pt x="632879" y="27569"/>
                  </a:cubicBezTo>
                  <a:cubicBezTo>
                    <a:pt x="635927" y="36482"/>
                    <a:pt x="637451" y="50446"/>
                    <a:pt x="637451" y="69460"/>
                  </a:cubicBezTo>
                  <a:lnTo>
                    <a:pt x="637451" y="102631"/>
                  </a:lnTo>
                  <a:cubicBezTo>
                    <a:pt x="637451" y="119785"/>
                    <a:pt x="633895" y="130732"/>
                    <a:pt x="626783" y="135472"/>
                  </a:cubicBezTo>
                  <a:cubicBezTo>
                    <a:pt x="619671" y="140213"/>
                    <a:pt x="599005" y="150442"/>
                    <a:pt x="564784" y="166159"/>
                  </a:cubicBezTo>
                  <a:cubicBezTo>
                    <a:pt x="530563" y="181876"/>
                    <a:pt x="493010" y="200608"/>
                    <a:pt x="452126" y="222354"/>
                  </a:cubicBezTo>
                  <a:cubicBezTo>
                    <a:pt x="465743" y="193770"/>
                    <a:pt x="477880" y="174938"/>
                    <a:pt x="488535" y="165856"/>
                  </a:cubicBezTo>
                  <a:cubicBezTo>
                    <a:pt x="499191" y="156774"/>
                    <a:pt x="511451" y="149612"/>
                    <a:pt x="525318" y="144371"/>
                  </a:cubicBezTo>
                  <a:cubicBezTo>
                    <a:pt x="515863" y="143340"/>
                    <a:pt x="498850" y="142824"/>
                    <a:pt x="474279" y="142824"/>
                  </a:cubicBezTo>
                  <a:cubicBezTo>
                    <a:pt x="435208" y="142824"/>
                    <a:pt x="392848" y="150618"/>
                    <a:pt x="347197" y="166205"/>
                  </a:cubicBezTo>
                  <a:cubicBezTo>
                    <a:pt x="301545" y="181793"/>
                    <a:pt x="263286" y="200028"/>
                    <a:pt x="232420" y="220911"/>
                  </a:cubicBezTo>
                  <a:cubicBezTo>
                    <a:pt x="201553" y="241794"/>
                    <a:pt x="186119" y="257987"/>
                    <a:pt x="186119" y="269490"/>
                  </a:cubicBezTo>
                  <a:cubicBezTo>
                    <a:pt x="186119" y="273378"/>
                    <a:pt x="189871" y="277229"/>
                    <a:pt x="197375" y="281045"/>
                  </a:cubicBezTo>
                  <a:cubicBezTo>
                    <a:pt x="204878" y="284860"/>
                    <a:pt x="219358" y="288118"/>
                    <a:pt x="240813" y="290819"/>
                  </a:cubicBezTo>
                  <a:cubicBezTo>
                    <a:pt x="262269" y="293520"/>
                    <a:pt x="288310" y="295323"/>
                    <a:pt x="318936" y="296231"/>
                  </a:cubicBezTo>
                  <a:cubicBezTo>
                    <a:pt x="349562" y="297138"/>
                    <a:pt x="390610" y="297591"/>
                    <a:pt x="442079" y="297591"/>
                  </a:cubicBezTo>
                  <a:cubicBezTo>
                    <a:pt x="477749" y="297591"/>
                    <a:pt x="502232" y="299311"/>
                    <a:pt x="515528" y="302751"/>
                  </a:cubicBezTo>
                  <a:cubicBezTo>
                    <a:pt x="528825" y="306190"/>
                    <a:pt x="535473" y="315120"/>
                    <a:pt x="535473" y="329542"/>
                  </a:cubicBezTo>
                  <a:cubicBezTo>
                    <a:pt x="535473" y="343662"/>
                    <a:pt x="528739" y="359503"/>
                    <a:pt x="515272" y="377063"/>
                  </a:cubicBezTo>
                  <a:cubicBezTo>
                    <a:pt x="501804" y="394623"/>
                    <a:pt x="484687" y="404963"/>
                    <a:pt x="463921" y="408084"/>
                  </a:cubicBezTo>
                  <a:cubicBezTo>
                    <a:pt x="429361" y="413190"/>
                    <a:pt x="404087" y="417382"/>
                    <a:pt x="388101" y="420661"/>
                  </a:cubicBezTo>
                  <a:cubicBezTo>
                    <a:pt x="372114" y="423940"/>
                    <a:pt x="352138" y="429542"/>
                    <a:pt x="328173" y="437468"/>
                  </a:cubicBezTo>
                  <a:cubicBezTo>
                    <a:pt x="304209" y="445394"/>
                    <a:pt x="273697" y="457317"/>
                    <a:pt x="236638" y="473236"/>
                  </a:cubicBezTo>
                  <a:cubicBezTo>
                    <a:pt x="200367" y="495262"/>
                    <a:pt x="170355" y="517672"/>
                    <a:pt x="146603" y="540465"/>
                  </a:cubicBezTo>
                  <a:cubicBezTo>
                    <a:pt x="122851" y="563258"/>
                    <a:pt x="110975" y="582521"/>
                    <a:pt x="110975" y="598254"/>
                  </a:cubicBezTo>
                  <a:cubicBezTo>
                    <a:pt x="110975" y="610218"/>
                    <a:pt x="118577" y="619996"/>
                    <a:pt x="133781" y="627588"/>
                  </a:cubicBezTo>
                  <a:cubicBezTo>
                    <a:pt x="148985" y="635179"/>
                    <a:pt x="172540" y="638975"/>
                    <a:pt x="204447" y="638975"/>
                  </a:cubicBezTo>
                  <a:cubicBezTo>
                    <a:pt x="317490" y="638975"/>
                    <a:pt x="438365" y="587163"/>
                    <a:pt x="567074" y="483539"/>
                  </a:cubicBezTo>
                  <a:cubicBezTo>
                    <a:pt x="568043" y="523330"/>
                    <a:pt x="564537" y="555873"/>
                    <a:pt x="556557" y="581167"/>
                  </a:cubicBezTo>
                  <a:cubicBezTo>
                    <a:pt x="548576" y="606461"/>
                    <a:pt x="533252" y="625137"/>
                    <a:pt x="510583" y="637195"/>
                  </a:cubicBezTo>
                  <a:cubicBezTo>
                    <a:pt x="488163" y="667924"/>
                    <a:pt x="457725" y="691943"/>
                    <a:pt x="419269" y="709252"/>
                  </a:cubicBezTo>
                  <a:cubicBezTo>
                    <a:pt x="380813" y="726561"/>
                    <a:pt x="339080" y="740325"/>
                    <a:pt x="294069" y="750545"/>
                  </a:cubicBezTo>
                  <a:cubicBezTo>
                    <a:pt x="249058" y="760764"/>
                    <a:pt x="206499" y="765874"/>
                    <a:pt x="166392" y="765874"/>
                  </a:cubicBezTo>
                  <a:cubicBezTo>
                    <a:pt x="118945" y="765874"/>
                    <a:pt x="79351" y="754260"/>
                    <a:pt x="47611" y="731032"/>
                  </a:cubicBezTo>
                  <a:cubicBezTo>
                    <a:pt x="15871" y="707803"/>
                    <a:pt x="0" y="676602"/>
                    <a:pt x="0" y="637428"/>
                  </a:cubicBezTo>
                  <a:cubicBezTo>
                    <a:pt x="0" y="609695"/>
                    <a:pt x="7519" y="582324"/>
                    <a:pt x="22558" y="555317"/>
                  </a:cubicBezTo>
                  <a:cubicBezTo>
                    <a:pt x="37596" y="528309"/>
                    <a:pt x="60266" y="502728"/>
                    <a:pt x="90568" y="478574"/>
                  </a:cubicBezTo>
                  <a:cubicBezTo>
                    <a:pt x="120870" y="454421"/>
                    <a:pt x="159149" y="432566"/>
                    <a:pt x="205407" y="413010"/>
                  </a:cubicBezTo>
                  <a:cubicBezTo>
                    <a:pt x="228536" y="403232"/>
                    <a:pt x="253358" y="394501"/>
                    <a:pt x="279874" y="386818"/>
                  </a:cubicBezTo>
                  <a:lnTo>
                    <a:pt x="348094" y="370771"/>
                  </a:lnTo>
                  <a:lnTo>
                    <a:pt x="340976" y="370464"/>
                  </a:lnTo>
                  <a:cubicBezTo>
                    <a:pt x="332599" y="370239"/>
                    <a:pt x="321771" y="370045"/>
                    <a:pt x="308493" y="369882"/>
                  </a:cubicBezTo>
                  <a:cubicBezTo>
                    <a:pt x="281937" y="369555"/>
                    <a:pt x="258432" y="368401"/>
                    <a:pt x="237979" y="366418"/>
                  </a:cubicBezTo>
                  <a:cubicBezTo>
                    <a:pt x="217526" y="364435"/>
                    <a:pt x="194958" y="359851"/>
                    <a:pt x="170272" y="352667"/>
                  </a:cubicBezTo>
                  <a:cubicBezTo>
                    <a:pt x="146634" y="345331"/>
                    <a:pt x="127939" y="331830"/>
                    <a:pt x="114186" y="312163"/>
                  </a:cubicBezTo>
                  <a:cubicBezTo>
                    <a:pt x="100434" y="292496"/>
                    <a:pt x="93557" y="270662"/>
                    <a:pt x="93557" y="246661"/>
                  </a:cubicBezTo>
                  <a:cubicBezTo>
                    <a:pt x="93557" y="216444"/>
                    <a:pt x="104091" y="186539"/>
                    <a:pt x="125158" y="156945"/>
                  </a:cubicBezTo>
                  <a:cubicBezTo>
                    <a:pt x="146225" y="127350"/>
                    <a:pt x="175638" y="100855"/>
                    <a:pt x="213396" y="77458"/>
                  </a:cubicBezTo>
                  <a:cubicBezTo>
                    <a:pt x="251155" y="54061"/>
                    <a:pt x="296691" y="35302"/>
                    <a:pt x="350004" y="21181"/>
                  </a:cubicBezTo>
                  <a:cubicBezTo>
                    <a:pt x="403316" y="7060"/>
                    <a:pt x="461332" y="0"/>
                    <a:pt x="524051" y="0"/>
                  </a:cubicBezTo>
                  <a:close/>
                </a:path>
              </a:pathLst>
            </a:custGeom>
            <a:solidFill>
              <a:schemeClr val="accent4"/>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8000" b="1" dirty="0">
                <a:ln w="12700">
                  <a:noFill/>
                </a:ln>
                <a:solidFill>
                  <a:schemeClr val="accent4"/>
                </a:solidFill>
                <a:latin typeface="Brush Script MT" panose="03060802040406070304" pitchFamily="66" charset="0"/>
                <a:cs typeface="Arial" pitchFamily="34" charset="0"/>
              </a:endParaRPr>
            </a:p>
          </p:txBody>
        </p:sp>
        <p:sp>
          <p:nvSpPr>
            <p:cNvPr id="12" name="TextBox 11">
              <a:extLst>
                <a:ext uri="{FF2B5EF4-FFF2-40B4-BE49-F238E27FC236}">
                  <a16:creationId xmlns:a16="http://schemas.microsoft.com/office/drawing/2014/main" id="{291C2866-4865-4744-906F-FFE6C1339F3A}"/>
                </a:ext>
              </a:extLst>
            </p:cNvPr>
            <p:cNvSpPr txBox="1"/>
            <p:nvPr/>
          </p:nvSpPr>
          <p:spPr>
            <a:xfrm>
              <a:off x="2026686" y="1676219"/>
              <a:ext cx="2061412" cy="353856"/>
            </a:xfrm>
            <a:custGeom>
              <a:avLst/>
              <a:gdLst/>
              <a:ahLst/>
              <a:cxnLst/>
              <a:rect l="l" t="t" r="r" b="b"/>
              <a:pathLst>
                <a:path w="4267414" h="732532">
                  <a:moveTo>
                    <a:pt x="852938" y="89078"/>
                  </a:moveTo>
                  <a:lnTo>
                    <a:pt x="852938" y="349843"/>
                  </a:lnTo>
                  <a:lnTo>
                    <a:pt x="1041546" y="349843"/>
                  </a:lnTo>
                  <a:cubicBezTo>
                    <a:pt x="1103917" y="349843"/>
                    <a:pt x="1148207" y="338232"/>
                    <a:pt x="1174417" y="315008"/>
                  </a:cubicBezTo>
                  <a:cubicBezTo>
                    <a:pt x="1200626" y="291785"/>
                    <a:pt x="1213731" y="259106"/>
                    <a:pt x="1213731" y="216972"/>
                  </a:cubicBezTo>
                  <a:cubicBezTo>
                    <a:pt x="1213731" y="186450"/>
                    <a:pt x="1206017" y="160324"/>
                    <a:pt x="1190590" y="138593"/>
                  </a:cubicBezTo>
                  <a:cubicBezTo>
                    <a:pt x="1175163" y="116863"/>
                    <a:pt x="1154843" y="102514"/>
                    <a:pt x="1129629" y="95547"/>
                  </a:cubicBezTo>
                  <a:cubicBezTo>
                    <a:pt x="1113372" y="91234"/>
                    <a:pt x="1083348" y="89078"/>
                    <a:pt x="1039555" y="89078"/>
                  </a:cubicBezTo>
                  <a:close/>
                  <a:moveTo>
                    <a:pt x="1530706" y="83604"/>
                  </a:moveTo>
                  <a:lnTo>
                    <a:pt x="1530706" y="324961"/>
                  </a:lnTo>
                  <a:lnTo>
                    <a:pt x="1738224" y="324961"/>
                  </a:lnTo>
                  <a:cubicBezTo>
                    <a:pt x="1782348" y="324961"/>
                    <a:pt x="1816852" y="320399"/>
                    <a:pt x="1841734" y="311276"/>
                  </a:cubicBezTo>
                  <a:cubicBezTo>
                    <a:pt x="1866616" y="302152"/>
                    <a:pt x="1885527" y="287555"/>
                    <a:pt x="1898465" y="267483"/>
                  </a:cubicBezTo>
                  <a:cubicBezTo>
                    <a:pt x="1911404" y="247412"/>
                    <a:pt x="1917873" y="225598"/>
                    <a:pt x="1917873" y="202043"/>
                  </a:cubicBezTo>
                  <a:cubicBezTo>
                    <a:pt x="1917873" y="167540"/>
                    <a:pt x="1905350" y="139174"/>
                    <a:pt x="1880301" y="116946"/>
                  </a:cubicBezTo>
                  <a:cubicBezTo>
                    <a:pt x="1855253" y="94718"/>
                    <a:pt x="1815691" y="83604"/>
                    <a:pt x="1761613" y="83604"/>
                  </a:cubicBezTo>
                  <a:close/>
                  <a:moveTo>
                    <a:pt x="329938" y="79623"/>
                  </a:moveTo>
                  <a:cubicBezTo>
                    <a:pt x="320649" y="126401"/>
                    <a:pt x="307544" y="172848"/>
                    <a:pt x="290624" y="218963"/>
                  </a:cubicBezTo>
                  <a:lnTo>
                    <a:pt x="210503" y="432950"/>
                  </a:lnTo>
                  <a:lnTo>
                    <a:pt x="457832" y="432950"/>
                  </a:lnTo>
                  <a:lnTo>
                    <a:pt x="381693" y="230906"/>
                  </a:lnTo>
                  <a:cubicBezTo>
                    <a:pt x="358469" y="169530"/>
                    <a:pt x="341218" y="119102"/>
                    <a:pt x="329938" y="79623"/>
                  </a:cubicBezTo>
                  <a:close/>
                  <a:moveTo>
                    <a:pt x="2447864" y="2985"/>
                  </a:moveTo>
                  <a:lnTo>
                    <a:pt x="2544407" y="2985"/>
                  </a:lnTo>
                  <a:lnTo>
                    <a:pt x="2544407" y="646439"/>
                  </a:lnTo>
                  <a:lnTo>
                    <a:pt x="2903706" y="646439"/>
                  </a:lnTo>
                  <a:lnTo>
                    <a:pt x="2903706" y="732532"/>
                  </a:lnTo>
                  <a:lnTo>
                    <a:pt x="2447864" y="732532"/>
                  </a:lnTo>
                  <a:close/>
                  <a:moveTo>
                    <a:pt x="2182518" y="2985"/>
                  </a:moveTo>
                  <a:lnTo>
                    <a:pt x="2279061" y="2985"/>
                  </a:lnTo>
                  <a:lnTo>
                    <a:pt x="2279061" y="732532"/>
                  </a:lnTo>
                  <a:lnTo>
                    <a:pt x="2182518" y="732532"/>
                  </a:lnTo>
                  <a:close/>
                  <a:moveTo>
                    <a:pt x="1434164" y="2985"/>
                  </a:moveTo>
                  <a:lnTo>
                    <a:pt x="1757632" y="2985"/>
                  </a:lnTo>
                  <a:cubicBezTo>
                    <a:pt x="1822658" y="2985"/>
                    <a:pt x="1872090" y="9538"/>
                    <a:pt x="1905930" y="22642"/>
                  </a:cubicBezTo>
                  <a:cubicBezTo>
                    <a:pt x="1939770" y="35747"/>
                    <a:pt x="1966809" y="58887"/>
                    <a:pt x="1987046" y="92064"/>
                  </a:cubicBezTo>
                  <a:cubicBezTo>
                    <a:pt x="2007283" y="125240"/>
                    <a:pt x="2017402" y="161900"/>
                    <a:pt x="2017402" y="202043"/>
                  </a:cubicBezTo>
                  <a:cubicBezTo>
                    <a:pt x="2017402" y="253798"/>
                    <a:pt x="2000648" y="297425"/>
                    <a:pt x="1967140" y="332923"/>
                  </a:cubicBezTo>
                  <a:cubicBezTo>
                    <a:pt x="1933632" y="368422"/>
                    <a:pt x="1881877" y="390982"/>
                    <a:pt x="1811875" y="400603"/>
                  </a:cubicBezTo>
                  <a:cubicBezTo>
                    <a:pt x="1837421" y="412878"/>
                    <a:pt x="1856829" y="424988"/>
                    <a:pt x="1870099" y="436931"/>
                  </a:cubicBezTo>
                  <a:cubicBezTo>
                    <a:pt x="1898299" y="462809"/>
                    <a:pt x="1925007" y="495155"/>
                    <a:pt x="1950220" y="533972"/>
                  </a:cubicBezTo>
                  <a:lnTo>
                    <a:pt x="2077120" y="732532"/>
                  </a:lnTo>
                  <a:lnTo>
                    <a:pt x="1955694" y="732532"/>
                  </a:lnTo>
                  <a:lnTo>
                    <a:pt x="1859152" y="580750"/>
                  </a:lnTo>
                  <a:cubicBezTo>
                    <a:pt x="1830952" y="536957"/>
                    <a:pt x="1807728" y="503449"/>
                    <a:pt x="1789481" y="480226"/>
                  </a:cubicBezTo>
                  <a:cubicBezTo>
                    <a:pt x="1771234" y="457003"/>
                    <a:pt x="1754895" y="440746"/>
                    <a:pt x="1740463" y="431457"/>
                  </a:cubicBezTo>
                  <a:cubicBezTo>
                    <a:pt x="1726032" y="422168"/>
                    <a:pt x="1711351" y="415698"/>
                    <a:pt x="1696422" y="412049"/>
                  </a:cubicBezTo>
                  <a:cubicBezTo>
                    <a:pt x="1685474" y="409727"/>
                    <a:pt x="1667559" y="408565"/>
                    <a:pt x="1642676" y="408565"/>
                  </a:cubicBezTo>
                  <a:lnTo>
                    <a:pt x="1530706" y="408565"/>
                  </a:lnTo>
                  <a:lnTo>
                    <a:pt x="1530706" y="732532"/>
                  </a:lnTo>
                  <a:lnTo>
                    <a:pt x="1434164" y="732532"/>
                  </a:lnTo>
                  <a:close/>
                  <a:moveTo>
                    <a:pt x="756396" y="2985"/>
                  </a:moveTo>
                  <a:lnTo>
                    <a:pt x="1031593" y="2985"/>
                  </a:lnTo>
                  <a:cubicBezTo>
                    <a:pt x="1080030" y="2985"/>
                    <a:pt x="1117022" y="5308"/>
                    <a:pt x="1142567" y="9952"/>
                  </a:cubicBezTo>
                  <a:cubicBezTo>
                    <a:pt x="1178398" y="15924"/>
                    <a:pt x="1208422" y="27287"/>
                    <a:pt x="1232641" y="44041"/>
                  </a:cubicBezTo>
                  <a:cubicBezTo>
                    <a:pt x="1256859" y="60795"/>
                    <a:pt x="1276351" y="84267"/>
                    <a:pt x="1291114" y="114458"/>
                  </a:cubicBezTo>
                  <a:cubicBezTo>
                    <a:pt x="1305878" y="144648"/>
                    <a:pt x="1313259" y="177824"/>
                    <a:pt x="1313259" y="213986"/>
                  </a:cubicBezTo>
                  <a:cubicBezTo>
                    <a:pt x="1313259" y="276026"/>
                    <a:pt x="1293519" y="328528"/>
                    <a:pt x="1254040" y="371491"/>
                  </a:cubicBezTo>
                  <a:cubicBezTo>
                    <a:pt x="1214560" y="414454"/>
                    <a:pt x="1143231" y="435936"/>
                    <a:pt x="1040053" y="435936"/>
                  </a:cubicBezTo>
                  <a:lnTo>
                    <a:pt x="852938" y="435936"/>
                  </a:lnTo>
                  <a:lnTo>
                    <a:pt x="852938" y="732532"/>
                  </a:lnTo>
                  <a:lnTo>
                    <a:pt x="756396" y="732532"/>
                  </a:lnTo>
                  <a:close/>
                  <a:moveTo>
                    <a:pt x="280173" y="2985"/>
                  </a:moveTo>
                  <a:lnTo>
                    <a:pt x="384181" y="2985"/>
                  </a:lnTo>
                  <a:lnTo>
                    <a:pt x="682767" y="732532"/>
                  </a:lnTo>
                  <a:lnTo>
                    <a:pt x="572788" y="732532"/>
                  </a:lnTo>
                  <a:lnTo>
                    <a:pt x="487691" y="511578"/>
                  </a:lnTo>
                  <a:lnTo>
                    <a:pt x="182635" y="511578"/>
                  </a:lnTo>
                  <a:lnTo>
                    <a:pt x="102515" y="732532"/>
                  </a:lnTo>
                  <a:lnTo>
                    <a:pt x="0" y="732532"/>
                  </a:lnTo>
                  <a:close/>
                  <a:moveTo>
                    <a:pt x="4038995" y="0"/>
                  </a:moveTo>
                  <a:cubicBezTo>
                    <a:pt x="4108996" y="0"/>
                    <a:pt x="4164401" y="19408"/>
                    <a:pt x="4205208" y="58224"/>
                  </a:cubicBezTo>
                  <a:cubicBezTo>
                    <a:pt x="4246014" y="97040"/>
                    <a:pt x="4266418" y="145146"/>
                    <a:pt x="4266418" y="202541"/>
                  </a:cubicBezTo>
                  <a:cubicBezTo>
                    <a:pt x="4266418" y="231736"/>
                    <a:pt x="4260446" y="260433"/>
                    <a:pt x="4248503" y="288633"/>
                  </a:cubicBezTo>
                  <a:cubicBezTo>
                    <a:pt x="4236560" y="316833"/>
                    <a:pt x="4216737" y="346526"/>
                    <a:pt x="4189034" y="377711"/>
                  </a:cubicBezTo>
                  <a:cubicBezTo>
                    <a:pt x="4161332" y="408897"/>
                    <a:pt x="4115300" y="451695"/>
                    <a:pt x="4050938" y="506104"/>
                  </a:cubicBezTo>
                  <a:cubicBezTo>
                    <a:pt x="3997192" y="551223"/>
                    <a:pt x="3962690" y="581828"/>
                    <a:pt x="3947428" y="597919"/>
                  </a:cubicBezTo>
                  <a:cubicBezTo>
                    <a:pt x="3932168" y="614009"/>
                    <a:pt x="3919560" y="630183"/>
                    <a:pt x="3909608" y="646439"/>
                  </a:cubicBezTo>
                  <a:lnTo>
                    <a:pt x="4267414" y="646439"/>
                  </a:lnTo>
                  <a:lnTo>
                    <a:pt x="4267414" y="732532"/>
                  </a:lnTo>
                  <a:lnTo>
                    <a:pt x="3785196" y="732532"/>
                  </a:lnTo>
                  <a:cubicBezTo>
                    <a:pt x="3784532" y="710967"/>
                    <a:pt x="3788016" y="690232"/>
                    <a:pt x="3795647" y="670326"/>
                  </a:cubicBezTo>
                  <a:cubicBezTo>
                    <a:pt x="3807922" y="637482"/>
                    <a:pt x="3827579" y="605135"/>
                    <a:pt x="3854618" y="573285"/>
                  </a:cubicBezTo>
                  <a:cubicBezTo>
                    <a:pt x="3881656" y="541436"/>
                    <a:pt x="3920722" y="504611"/>
                    <a:pt x="3971813" y="462809"/>
                  </a:cubicBezTo>
                  <a:cubicBezTo>
                    <a:pt x="4051104" y="397783"/>
                    <a:pt x="4104684" y="346277"/>
                    <a:pt x="4132552" y="308290"/>
                  </a:cubicBezTo>
                  <a:cubicBezTo>
                    <a:pt x="4160420" y="270303"/>
                    <a:pt x="4174354" y="234390"/>
                    <a:pt x="4174354" y="200550"/>
                  </a:cubicBezTo>
                  <a:cubicBezTo>
                    <a:pt x="4174354" y="165051"/>
                    <a:pt x="4161664" y="135110"/>
                    <a:pt x="4136284" y="110725"/>
                  </a:cubicBezTo>
                  <a:cubicBezTo>
                    <a:pt x="4110904" y="86341"/>
                    <a:pt x="4077811" y="74148"/>
                    <a:pt x="4037004" y="74148"/>
                  </a:cubicBezTo>
                  <a:cubicBezTo>
                    <a:pt x="3993875" y="74148"/>
                    <a:pt x="3959372" y="87087"/>
                    <a:pt x="3933494" y="112965"/>
                  </a:cubicBezTo>
                  <a:cubicBezTo>
                    <a:pt x="3907617" y="138842"/>
                    <a:pt x="3894512" y="174673"/>
                    <a:pt x="3894180" y="220456"/>
                  </a:cubicBezTo>
                  <a:lnTo>
                    <a:pt x="3802116" y="211001"/>
                  </a:lnTo>
                  <a:cubicBezTo>
                    <a:pt x="3808420" y="142326"/>
                    <a:pt x="3832141" y="89990"/>
                    <a:pt x="3873280" y="53994"/>
                  </a:cubicBezTo>
                  <a:cubicBezTo>
                    <a:pt x="3914418" y="17998"/>
                    <a:pt x="3969656" y="0"/>
                    <a:pt x="4038995" y="0"/>
                  </a:cubicBezTo>
                  <a:close/>
                  <a:moveTo>
                    <a:pt x="3467495" y="0"/>
                  </a:moveTo>
                  <a:cubicBezTo>
                    <a:pt x="3537497" y="0"/>
                    <a:pt x="3592901" y="19408"/>
                    <a:pt x="3633708" y="58224"/>
                  </a:cubicBezTo>
                  <a:cubicBezTo>
                    <a:pt x="3674514" y="97040"/>
                    <a:pt x="3694918" y="145146"/>
                    <a:pt x="3694918" y="202541"/>
                  </a:cubicBezTo>
                  <a:cubicBezTo>
                    <a:pt x="3694918" y="231736"/>
                    <a:pt x="3688946" y="260433"/>
                    <a:pt x="3677003" y="288633"/>
                  </a:cubicBezTo>
                  <a:cubicBezTo>
                    <a:pt x="3665060" y="316833"/>
                    <a:pt x="3645237" y="346526"/>
                    <a:pt x="3617534" y="377711"/>
                  </a:cubicBezTo>
                  <a:cubicBezTo>
                    <a:pt x="3589832" y="408897"/>
                    <a:pt x="3543800" y="451695"/>
                    <a:pt x="3479438" y="506104"/>
                  </a:cubicBezTo>
                  <a:cubicBezTo>
                    <a:pt x="3425693" y="551223"/>
                    <a:pt x="3391190" y="581828"/>
                    <a:pt x="3375928" y="597919"/>
                  </a:cubicBezTo>
                  <a:cubicBezTo>
                    <a:pt x="3360667" y="614009"/>
                    <a:pt x="3348060" y="630183"/>
                    <a:pt x="3338107" y="646439"/>
                  </a:cubicBezTo>
                  <a:lnTo>
                    <a:pt x="3695914" y="646439"/>
                  </a:lnTo>
                  <a:lnTo>
                    <a:pt x="3695914" y="732532"/>
                  </a:lnTo>
                  <a:lnTo>
                    <a:pt x="3213696" y="732532"/>
                  </a:lnTo>
                  <a:cubicBezTo>
                    <a:pt x="3213033" y="710967"/>
                    <a:pt x="3216516" y="690232"/>
                    <a:pt x="3224147" y="670326"/>
                  </a:cubicBezTo>
                  <a:cubicBezTo>
                    <a:pt x="3236422" y="637482"/>
                    <a:pt x="3256079" y="605135"/>
                    <a:pt x="3283118" y="573285"/>
                  </a:cubicBezTo>
                  <a:cubicBezTo>
                    <a:pt x="3310156" y="541436"/>
                    <a:pt x="3349222" y="504611"/>
                    <a:pt x="3400313" y="462809"/>
                  </a:cubicBezTo>
                  <a:cubicBezTo>
                    <a:pt x="3479604" y="397783"/>
                    <a:pt x="3533184" y="346277"/>
                    <a:pt x="3561052" y="308290"/>
                  </a:cubicBezTo>
                  <a:cubicBezTo>
                    <a:pt x="3588920" y="270303"/>
                    <a:pt x="3602854" y="234390"/>
                    <a:pt x="3602854" y="200550"/>
                  </a:cubicBezTo>
                  <a:cubicBezTo>
                    <a:pt x="3602854" y="165051"/>
                    <a:pt x="3590164" y="135110"/>
                    <a:pt x="3564784" y="110725"/>
                  </a:cubicBezTo>
                  <a:cubicBezTo>
                    <a:pt x="3539404" y="86341"/>
                    <a:pt x="3506311" y="74148"/>
                    <a:pt x="3465504" y="74148"/>
                  </a:cubicBezTo>
                  <a:cubicBezTo>
                    <a:pt x="3422375" y="74148"/>
                    <a:pt x="3387872" y="87087"/>
                    <a:pt x="3361994" y="112965"/>
                  </a:cubicBezTo>
                  <a:cubicBezTo>
                    <a:pt x="3336117" y="138842"/>
                    <a:pt x="3323012" y="174673"/>
                    <a:pt x="3322680" y="220456"/>
                  </a:cubicBezTo>
                  <a:lnTo>
                    <a:pt x="3230616" y="211001"/>
                  </a:lnTo>
                  <a:cubicBezTo>
                    <a:pt x="3236920" y="142326"/>
                    <a:pt x="3260641" y="89990"/>
                    <a:pt x="3301779" y="53994"/>
                  </a:cubicBezTo>
                  <a:cubicBezTo>
                    <a:pt x="3342918" y="17998"/>
                    <a:pt x="3398156" y="0"/>
                    <a:pt x="3467495" y="0"/>
                  </a:cubicBezTo>
                  <a:close/>
                </a:path>
              </a:pathLst>
            </a:custGeom>
            <a:solidFill>
              <a:schemeClr val="accent4"/>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8000" dirty="0">
                <a:ln w="12700">
                  <a:noFill/>
                </a:ln>
                <a:solidFill>
                  <a:schemeClr val="accent4"/>
                </a:solidFill>
                <a:cs typeface="Arial" pitchFamily="34" charset="0"/>
              </a:endParaRPr>
            </a:p>
          </p:txBody>
        </p:sp>
      </p:grpSp>
      <p:sp>
        <p:nvSpPr>
          <p:cNvPr id="39" name="TextBox 38">
            <a:extLst>
              <a:ext uri="{FF2B5EF4-FFF2-40B4-BE49-F238E27FC236}">
                <a16:creationId xmlns:a16="http://schemas.microsoft.com/office/drawing/2014/main" id="{EF78348C-1163-48E5-A1DF-C4DF74E8154E}"/>
              </a:ext>
            </a:extLst>
          </p:cNvPr>
          <p:cNvSpPr txBox="1"/>
          <p:nvPr/>
        </p:nvSpPr>
        <p:spPr>
          <a:xfrm>
            <a:off x="769865" y="1277720"/>
            <a:ext cx="6092190" cy="4401205"/>
          </a:xfrm>
          <a:prstGeom prst="rect">
            <a:avLst/>
          </a:prstGeom>
          <a:solidFill>
            <a:schemeClr val="accent1"/>
          </a:solidFill>
          <a:ln>
            <a:solidFill>
              <a:srgbClr val="F36523"/>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sz="2800" dirty="0">
                <a:solidFill>
                  <a:srgbClr val="2E3192"/>
                </a:solidFill>
                <a:latin typeface="Times New Roman" panose="02020603050405020304" pitchFamily="18" charset="0"/>
                <a:cs typeface="Times New Roman" panose="02020603050405020304" pitchFamily="18" charset="0"/>
              </a:rPr>
              <a:t>• Chronic respiratory diseases</a:t>
            </a:r>
            <a:br>
              <a:rPr lang="en-US" sz="2800" dirty="0">
                <a:solidFill>
                  <a:srgbClr val="2E3192"/>
                </a:solidFill>
                <a:latin typeface="Times New Roman" panose="02020603050405020304" pitchFamily="18" charset="0"/>
                <a:cs typeface="Times New Roman" panose="02020603050405020304" pitchFamily="18" charset="0"/>
              </a:rPr>
            </a:br>
            <a:r>
              <a:rPr lang="en-US" sz="2800" dirty="0">
                <a:solidFill>
                  <a:srgbClr val="2E3192"/>
                </a:solidFill>
                <a:latin typeface="Times New Roman" panose="02020603050405020304" pitchFamily="18" charset="0"/>
                <a:cs typeface="Times New Roman" panose="02020603050405020304" pitchFamily="18" charset="0"/>
              </a:rPr>
              <a:t>• Lung cancer</a:t>
            </a:r>
            <a:br>
              <a:rPr lang="en-US" sz="2800" dirty="0">
                <a:solidFill>
                  <a:srgbClr val="2E3192"/>
                </a:solidFill>
                <a:latin typeface="Times New Roman" panose="02020603050405020304" pitchFamily="18" charset="0"/>
                <a:cs typeface="Times New Roman" panose="02020603050405020304" pitchFamily="18" charset="0"/>
              </a:rPr>
            </a:br>
            <a:r>
              <a:rPr lang="en-US" sz="2800" dirty="0">
                <a:solidFill>
                  <a:srgbClr val="2E3192"/>
                </a:solidFill>
                <a:latin typeface="Times New Roman" panose="02020603050405020304" pitchFamily="18" charset="0"/>
                <a:cs typeface="Times New Roman" panose="02020603050405020304" pitchFamily="18" charset="0"/>
              </a:rPr>
              <a:t>• Heart disease</a:t>
            </a:r>
            <a:br>
              <a:rPr lang="en-US" sz="2800" dirty="0">
                <a:solidFill>
                  <a:srgbClr val="2E3192"/>
                </a:solidFill>
                <a:latin typeface="Times New Roman" panose="02020603050405020304" pitchFamily="18" charset="0"/>
                <a:cs typeface="Times New Roman" panose="02020603050405020304" pitchFamily="18" charset="0"/>
              </a:rPr>
            </a:br>
            <a:r>
              <a:rPr lang="en-US" sz="2800" dirty="0">
                <a:solidFill>
                  <a:srgbClr val="2E3192"/>
                </a:solidFill>
                <a:latin typeface="Times New Roman" panose="02020603050405020304" pitchFamily="18" charset="0"/>
                <a:cs typeface="Times New Roman" panose="02020603050405020304" pitchFamily="18" charset="0"/>
              </a:rPr>
              <a:t>• Damage to the brain, nerves, liver, or kidneys.</a:t>
            </a:r>
            <a:br>
              <a:rPr lang="en-US" sz="2800" dirty="0">
                <a:solidFill>
                  <a:srgbClr val="2E3192"/>
                </a:solidFill>
                <a:latin typeface="Times New Roman" panose="02020603050405020304" pitchFamily="18" charset="0"/>
                <a:cs typeface="Times New Roman" panose="02020603050405020304" pitchFamily="18" charset="0"/>
              </a:rPr>
            </a:br>
            <a:r>
              <a:rPr lang="en-US" sz="2800" dirty="0">
                <a:solidFill>
                  <a:srgbClr val="2E3192"/>
                </a:solidFill>
                <a:latin typeface="Times New Roman" panose="02020603050405020304" pitchFamily="18" charset="0"/>
                <a:cs typeface="Times New Roman" panose="02020603050405020304" pitchFamily="18" charset="0"/>
              </a:rPr>
              <a:t>• Continual exposure to air pollution affects the lungs of</a:t>
            </a:r>
            <a:br>
              <a:rPr lang="en-US" sz="2800" dirty="0">
                <a:solidFill>
                  <a:srgbClr val="2E3192"/>
                </a:solidFill>
                <a:latin typeface="Times New Roman" panose="02020603050405020304" pitchFamily="18" charset="0"/>
                <a:cs typeface="Times New Roman" panose="02020603050405020304" pitchFamily="18" charset="0"/>
              </a:rPr>
            </a:br>
            <a:r>
              <a:rPr lang="en-US" sz="2800" dirty="0">
                <a:solidFill>
                  <a:srgbClr val="2E3192"/>
                </a:solidFill>
                <a:latin typeface="Times New Roman" panose="02020603050405020304" pitchFamily="18" charset="0"/>
                <a:cs typeface="Times New Roman" panose="02020603050405020304" pitchFamily="18" charset="0"/>
              </a:rPr>
              <a:t>growing children and may aggravate or complicate</a:t>
            </a:r>
            <a:br>
              <a:rPr lang="en-US" sz="2800" dirty="0">
                <a:solidFill>
                  <a:srgbClr val="2E3192"/>
                </a:solidFill>
                <a:latin typeface="Times New Roman" panose="02020603050405020304" pitchFamily="18" charset="0"/>
                <a:cs typeface="Times New Roman" panose="02020603050405020304" pitchFamily="18" charset="0"/>
              </a:rPr>
            </a:br>
            <a:r>
              <a:rPr lang="en-US" sz="2800" dirty="0">
                <a:solidFill>
                  <a:srgbClr val="2E3192"/>
                </a:solidFill>
                <a:latin typeface="Times New Roman" panose="02020603050405020304" pitchFamily="18" charset="0"/>
                <a:cs typeface="Times New Roman" panose="02020603050405020304" pitchFamily="18" charset="0"/>
              </a:rPr>
              <a:t>medical conditions in the elderly.</a:t>
            </a:r>
            <a:endParaRPr lang="th-TH" sz="2800" dirty="0">
              <a:solidFill>
                <a:srgbClr val="2E3192"/>
              </a:solidFill>
              <a:latin typeface="Times New Roman" panose="02020603050405020304" pitchFamily="18" charset="0"/>
            </a:endParaRPr>
          </a:p>
        </p:txBody>
      </p:sp>
    </p:spTree>
    <p:extLst>
      <p:ext uri="{BB962C8B-B14F-4D97-AF65-F5344CB8AC3E}">
        <p14:creationId xmlns:p14="http://schemas.microsoft.com/office/powerpoint/2010/main" val="1279224923"/>
      </p:ext>
    </p:extLst>
  </p:cSld>
  <p:clrMapOvr>
    <a:masterClrMapping/>
  </p:clrMapOvr>
</p:sld>
</file>

<file path=ppt/theme/theme1.xml><?xml version="1.0" encoding="utf-8"?>
<a:theme xmlns:a="http://schemas.openxmlformats.org/drawingml/2006/main" name="Cover and End Slide Master">
  <a:themeElements>
    <a:clrScheme name="ALLPPT-228">
      <a:dk1>
        <a:sysClr val="windowText" lastClr="000000"/>
      </a:dk1>
      <a:lt1>
        <a:sysClr val="window" lastClr="FFFFFF"/>
      </a:lt1>
      <a:dk2>
        <a:srgbClr val="44546A"/>
      </a:dk2>
      <a:lt2>
        <a:srgbClr val="E7E6E6"/>
      </a:lt2>
      <a:accent1>
        <a:srgbClr val="B0D66C"/>
      </a:accent1>
      <a:accent2>
        <a:srgbClr val="FBE034"/>
      </a:accent2>
      <a:accent3>
        <a:srgbClr val="96C8E9"/>
      </a:accent3>
      <a:accent4>
        <a:srgbClr val="FFA246"/>
      </a:accent4>
      <a:accent5>
        <a:srgbClr val="A5A5A5"/>
      </a:accent5>
      <a:accent6>
        <a:srgbClr val="5C5C5C"/>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28">
      <a:dk1>
        <a:sysClr val="windowText" lastClr="000000"/>
      </a:dk1>
      <a:lt1>
        <a:sysClr val="window" lastClr="FFFFFF"/>
      </a:lt1>
      <a:dk2>
        <a:srgbClr val="44546A"/>
      </a:dk2>
      <a:lt2>
        <a:srgbClr val="E7E6E6"/>
      </a:lt2>
      <a:accent1>
        <a:srgbClr val="B0D66C"/>
      </a:accent1>
      <a:accent2>
        <a:srgbClr val="96C8E9"/>
      </a:accent2>
      <a:accent3>
        <a:srgbClr val="FBE034"/>
      </a:accent3>
      <a:accent4>
        <a:srgbClr val="FFA246"/>
      </a:accent4>
      <a:accent5>
        <a:srgbClr val="A5A5A5"/>
      </a:accent5>
      <a:accent6>
        <a:srgbClr val="5C5C5C"/>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228">
      <a:dk1>
        <a:sysClr val="windowText" lastClr="000000"/>
      </a:dk1>
      <a:lt1>
        <a:sysClr val="window" lastClr="FFFFFF"/>
      </a:lt1>
      <a:dk2>
        <a:srgbClr val="44546A"/>
      </a:dk2>
      <a:lt2>
        <a:srgbClr val="E7E6E6"/>
      </a:lt2>
      <a:accent1>
        <a:srgbClr val="B0D66C"/>
      </a:accent1>
      <a:accent2>
        <a:srgbClr val="FBE034"/>
      </a:accent2>
      <a:accent3>
        <a:srgbClr val="96C8E9"/>
      </a:accent3>
      <a:accent4>
        <a:srgbClr val="FFA246"/>
      </a:accent4>
      <a:accent5>
        <a:srgbClr val="A5A5A5"/>
      </a:accent5>
      <a:accent6>
        <a:srgbClr val="5C5C5C"/>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2949</TotalTime>
  <Words>1978</Words>
  <Application>Microsoft Office PowerPoint</Application>
  <PresentationFormat>Widescreen</PresentationFormat>
  <Paragraphs>99</Paragraphs>
  <Slides>32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Algerian</vt:lpstr>
      <vt:lpstr>Arial</vt:lpstr>
      <vt:lpstr>Brush Script MT</vt:lpstr>
      <vt:lpstr>Calibri</vt:lpstr>
      <vt:lpstr>Century</vt:lpstr>
      <vt:lpstr>EucrosiaUPC</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wongardam</cp:lastModifiedBy>
  <cp:revision>88</cp:revision>
  <dcterms:created xsi:type="dcterms:W3CDTF">2020-01-20T05:08:25Z</dcterms:created>
  <dcterms:modified xsi:type="dcterms:W3CDTF">2021-04-26T18:30:49Z</dcterms:modified>
</cp:coreProperties>
</file>